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notesMasterIdLst>
    <p:notesMasterId r:id="rId25"/>
  </p:notesMasterIdLst>
  <p:sldIdLst>
    <p:sldId id="256" r:id="rId2"/>
    <p:sldId id="257" r:id="rId3"/>
    <p:sldId id="258" r:id="rId4"/>
    <p:sldId id="260" r:id="rId5"/>
    <p:sldId id="261" r:id="rId6"/>
    <p:sldId id="262" r:id="rId7"/>
    <p:sldId id="263" r:id="rId8"/>
    <p:sldId id="264" r:id="rId9"/>
    <p:sldId id="271" r:id="rId10"/>
    <p:sldId id="265" r:id="rId11"/>
    <p:sldId id="266" r:id="rId12"/>
    <p:sldId id="268" r:id="rId13"/>
    <p:sldId id="269" r:id="rId14"/>
    <p:sldId id="267" r:id="rId15"/>
    <p:sldId id="272" r:id="rId16"/>
    <p:sldId id="273" r:id="rId17"/>
    <p:sldId id="281" r:id="rId18"/>
    <p:sldId id="274" r:id="rId19"/>
    <p:sldId id="278" r:id="rId20"/>
    <p:sldId id="279" r:id="rId21"/>
    <p:sldId id="276" r:id="rId22"/>
    <p:sldId id="277" r:id="rId23"/>
    <p:sldId id="28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01" autoAdjust="0"/>
    <p:restoredTop sz="65409" autoAdjust="0"/>
  </p:normalViewPr>
  <p:slideViewPr>
    <p:cSldViewPr snapToGrid="0">
      <p:cViewPr varScale="1">
        <p:scale>
          <a:sx n="44" d="100"/>
          <a:sy n="44" d="100"/>
        </p:scale>
        <p:origin x="1340" y="4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3154"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ata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hyperlink" Target="https://www.info-coronavirus.be/nl/" TargetMode="External"/><Relationship Id="rId1" Type="http://schemas.openxmlformats.org/officeDocument/2006/relationships/hyperlink" Target="https://www.luca-arts.be/nl/coronavirus-update" TargetMode="Externa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ata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diagrams/_rels/data6.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diagrams/_rels/data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diagrams/_rels/data8.xml.rels><?xml version="1.0" encoding="UTF-8" standalone="yes"?>
<Relationships xmlns="http://schemas.openxmlformats.org/package/2006/relationships"><Relationship Id="rId3" Type="http://schemas.openxmlformats.org/officeDocument/2006/relationships/hyperlink" Target="mailto:annelies.bas@luca-arts.be" TargetMode="External"/><Relationship Id="rId7" Type="http://schemas.openxmlformats.org/officeDocument/2006/relationships/image" Target="../media/image60.png"/><Relationship Id="rId2" Type="http://schemas.openxmlformats.org/officeDocument/2006/relationships/hyperlink" Target="mailto:els.verbruggen@luca-arts.be" TargetMode="External"/><Relationship Id="rId1" Type="http://schemas.openxmlformats.org/officeDocument/2006/relationships/hyperlink" Target="mailto:maryse.dewaele@luca-arts.be" TargetMode="Externa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hyperlink" Target="https://www.info-coronavirus.be/nl/" TargetMode="External"/><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1.svg"/><Relationship Id="rId5" Type="http://schemas.openxmlformats.org/officeDocument/2006/relationships/image" Target="../media/image16.png"/><Relationship Id="rId10" Type="http://schemas.openxmlformats.org/officeDocument/2006/relationships/image" Target="../media/image20.png"/><Relationship Id="rId4" Type="http://schemas.openxmlformats.org/officeDocument/2006/relationships/image" Target="../media/image15.svg"/><Relationship Id="rId9" Type="http://schemas.openxmlformats.org/officeDocument/2006/relationships/hyperlink" Target="https://www.luca-arts.be/nl/coronavirus-update" TargetMode="External"/></Relationships>
</file>

<file path=ppt/diagrams/_rels/drawing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diagrams/_rels/drawing6.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diagrams/_rels/drawing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diagrams/_rels/drawing8.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hyperlink" Target="mailto:annelies.bas@luca-arts.be" TargetMode="External"/><Relationship Id="rId2" Type="http://schemas.openxmlformats.org/officeDocument/2006/relationships/hyperlink" Target="mailto:maryse.dewaele@luca-arts.be" TargetMode="External"/><Relationship Id="rId1" Type="http://schemas.openxmlformats.org/officeDocument/2006/relationships/image" Target="../media/image57.png"/><Relationship Id="rId6" Type="http://schemas.openxmlformats.org/officeDocument/2006/relationships/image" Target="../media/image60.png"/><Relationship Id="rId5" Type="http://schemas.openxmlformats.org/officeDocument/2006/relationships/hyperlink" Target="mailto:els.verbruggen@luca-arts.be" TargetMode="External"/><Relationship Id="rId4" Type="http://schemas.openxmlformats.org/officeDocument/2006/relationships/image" Target="../media/image59.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C003A0-FD25-46CF-80B5-291BE378F89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38AEF43-763B-4CE4-8C16-C4548A444800}">
      <dgm:prSet/>
      <dgm:spPr/>
      <dgm:t>
        <a:bodyPr/>
        <a:lstStyle/>
        <a:p>
          <a:r>
            <a:rPr lang="nl-BE"/>
            <a:t>Corona? </a:t>
          </a:r>
          <a:endParaRPr lang="en-US"/>
        </a:p>
      </dgm:t>
    </dgm:pt>
    <dgm:pt modelId="{F6E0BA9A-55A0-41C7-B3EC-451D8CB86356}" type="parTrans" cxnId="{7E396F19-0B6B-4164-A0EE-A8E60CB2102B}">
      <dgm:prSet/>
      <dgm:spPr/>
      <dgm:t>
        <a:bodyPr/>
        <a:lstStyle/>
        <a:p>
          <a:endParaRPr lang="en-US"/>
        </a:p>
      </dgm:t>
    </dgm:pt>
    <dgm:pt modelId="{0C25089C-5426-409F-A0E6-B7CF342E6CE5}" type="sibTrans" cxnId="{7E396F19-0B6B-4164-A0EE-A8E60CB2102B}">
      <dgm:prSet/>
      <dgm:spPr/>
      <dgm:t>
        <a:bodyPr/>
        <a:lstStyle/>
        <a:p>
          <a:endParaRPr lang="en-US"/>
        </a:p>
      </dgm:t>
    </dgm:pt>
    <dgm:pt modelId="{B31FF794-10A0-4E82-B7BD-7DA9CB058372}">
      <dgm:prSet/>
      <dgm:spPr/>
      <dgm:t>
        <a:bodyPr/>
        <a:lstStyle/>
        <a:p>
          <a:r>
            <a:rPr lang="nl-BE" dirty="0"/>
            <a:t>Zelfstandig studeren : een plan van aanpak </a:t>
          </a:r>
          <a:endParaRPr lang="en-US" dirty="0"/>
        </a:p>
      </dgm:t>
    </dgm:pt>
    <dgm:pt modelId="{3EB1431B-067E-4670-BFDE-222C8BA6638A}" type="parTrans" cxnId="{1C7A10D6-C72B-4C0A-A19E-5A4595D4F290}">
      <dgm:prSet/>
      <dgm:spPr/>
      <dgm:t>
        <a:bodyPr/>
        <a:lstStyle/>
        <a:p>
          <a:endParaRPr lang="en-US"/>
        </a:p>
      </dgm:t>
    </dgm:pt>
    <dgm:pt modelId="{EA07EDCB-913D-46BA-A846-8F0C63EFAC36}" type="sibTrans" cxnId="{1C7A10D6-C72B-4C0A-A19E-5A4595D4F290}">
      <dgm:prSet/>
      <dgm:spPr/>
      <dgm:t>
        <a:bodyPr/>
        <a:lstStyle/>
        <a:p>
          <a:endParaRPr lang="en-US"/>
        </a:p>
      </dgm:t>
    </dgm:pt>
    <dgm:pt modelId="{47920336-879F-4D1B-8079-9B8CD9783BFD}">
      <dgm:prSet/>
      <dgm:spPr/>
      <dgm:t>
        <a:bodyPr/>
        <a:lstStyle/>
        <a:p>
          <a:r>
            <a:rPr lang="nl-BE"/>
            <a:t>Organisatie en structuur</a:t>
          </a:r>
          <a:endParaRPr lang="en-US"/>
        </a:p>
      </dgm:t>
    </dgm:pt>
    <dgm:pt modelId="{039A603B-660E-41D2-B229-624192201AFB}" type="parTrans" cxnId="{81639B23-9591-4A9B-80C6-EFF173886808}">
      <dgm:prSet/>
      <dgm:spPr/>
      <dgm:t>
        <a:bodyPr/>
        <a:lstStyle/>
        <a:p>
          <a:endParaRPr lang="en-US"/>
        </a:p>
      </dgm:t>
    </dgm:pt>
    <dgm:pt modelId="{C27E7A01-3417-4DA5-9301-222A37FFC6F9}" type="sibTrans" cxnId="{81639B23-9591-4A9B-80C6-EFF173886808}">
      <dgm:prSet/>
      <dgm:spPr/>
      <dgm:t>
        <a:bodyPr/>
        <a:lstStyle/>
        <a:p>
          <a:endParaRPr lang="en-US"/>
        </a:p>
      </dgm:t>
    </dgm:pt>
    <dgm:pt modelId="{EC65B2F5-DAA8-49D0-9006-EF374009AC8C}">
      <dgm:prSet/>
      <dgm:spPr/>
      <dgm:t>
        <a:bodyPr/>
        <a:lstStyle/>
        <a:p>
          <a:r>
            <a:rPr lang="nl-BE"/>
            <a:t>Handige tips en tricks</a:t>
          </a:r>
          <a:endParaRPr lang="en-US"/>
        </a:p>
      </dgm:t>
    </dgm:pt>
    <dgm:pt modelId="{FBBC1733-921E-4139-AB9D-8FFDC005E02E}" type="parTrans" cxnId="{7A771C2D-044C-49C7-944B-E61D1ABFC36F}">
      <dgm:prSet/>
      <dgm:spPr/>
      <dgm:t>
        <a:bodyPr/>
        <a:lstStyle/>
        <a:p>
          <a:endParaRPr lang="en-US"/>
        </a:p>
      </dgm:t>
    </dgm:pt>
    <dgm:pt modelId="{0A5C186D-7CCA-46CB-B7DF-D708DD08BF3C}" type="sibTrans" cxnId="{7A771C2D-044C-49C7-944B-E61D1ABFC36F}">
      <dgm:prSet/>
      <dgm:spPr/>
      <dgm:t>
        <a:bodyPr/>
        <a:lstStyle/>
        <a:p>
          <a:endParaRPr lang="en-US"/>
        </a:p>
      </dgm:t>
    </dgm:pt>
    <dgm:pt modelId="{5D97659D-3D36-40D8-B4E7-0E8AE0E302C0}">
      <dgm:prSet/>
      <dgm:spPr/>
      <dgm:t>
        <a:bodyPr/>
        <a:lstStyle/>
        <a:p>
          <a:r>
            <a:rPr lang="nl-BE"/>
            <a:t>Ontspanning </a:t>
          </a:r>
          <a:endParaRPr lang="en-US"/>
        </a:p>
      </dgm:t>
    </dgm:pt>
    <dgm:pt modelId="{77A6ED26-B8C2-4089-9CBB-C036EA45355C}" type="parTrans" cxnId="{A24CC4A7-35C5-44B0-B2F9-905975F08393}">
      <dgm:prSet/>
      <dgm:spPr/>
      <dgm:t>
        <a:bodyPr/>
        <a:lstStyle/>
        <a:p>
          <a:endParaRPr lang="en-US"/>
        </a:p>
      </dgm:t>
    </dgm:pt>
    <dgm:pt modelId="{C4BF673E-79C5-4D3D-BF7A-4A4FB92A9AC2}" type="sibTrans" cxnId="{A24CC4A7-35C5-44B0-B2F9-905975F08393}">
      <dgm:prSet/>
      <dgm:spPr/>
      <dgm:t>
        <a:bodyPr/>
        <a:lstStyle/>
        <a:p>
          <a:endParaRPr lang="en-US"/>
        </a:p>
      </dgm:t>
    </dgm:pt>
    <dgm:pt modelId="{C97A1BC1-A72F-4D02-8156-C3820C6B2054}" type="pres">
      <dgm:prSet presAssocID="{3EC003A0-FD25-46CF-80B5-291BE378F896}" presName="root" presStyleCnt="0">
        <dgm:presLayoutVars>
          <dgm:dir/>
          <dgm:resizeHandles val="exact"/>
        </dgm:presLayoutVars>
      </dgm:prSet>
      <dgm:spPr/>
    </dgm:pt>
    <dgm:pt modelId="{86106292-33AA-41BE-9DED-DBB9B3EA091C}" type="pres">
      <dgm:prSet presAssocID="{138AEF43-763B-4CE4-8C16-C4548A444800}" presName="compNode" presStyleCnt="0"/>
      <dgm:spPr/>
    </dgm:pt>
    <dgm:pt modelId="{FFECF309-C616-4107-B766-E9AEA4FCAEDE}" type="pres">
      <dgm:prSet presAssocID="{138AEF43-763B-4CE4-8C16-C4548A444800}" presName="bgRect" presStyleLbl="bgShp" presStyleIdx="0" presStyleCnt="5"/>
      <dgm:spPr/>
    </dgm:pt>
    <dgm:pt modelId="{37D29E5B-D0A9-47D8-B747-E50D165498F2}" type="pres">
      <dgm:prSet presAssocID="{138AEF43-763B-4CE4-8C16-C4548A444800}"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65C91F76-B2DC-4A8D-88C7-08F3A47580F0}" type="pres">
      <dgm:prSet presAssocID="{138AEF43-763B-4CE4-8C16-C4548A444800}" presName="spaceRect" presStyleCnt="0"/>
      <dgm:spPr/>
    </dgm:pt>
    <dgm:pt modelId="{A4A7443F-D64E-4243-9917-0597259A4DF2}" type="pres">
      <dgm:prSet presAssocID="{138AEF43-763B-4CE4-8C16-C4548A444800}" presName="parTx" presStyleLbl="revTx" presStyleIdx="0" presStyleCnt="5">
        <dgm:presLayoutVars>
          <dgm:chMax val="0"/>
          <dgm:chPref val="0"/>
        </dgm:presLayoutVars>
      </dgm:prSet>
      <dgm:spPr/>
    </dgm:pt>
    <dgm:pt modelId="{34AC6112-499B-484E-9E03-BB41725A4CEF}" type="pres">
      <dgm:prSet presAssocID="{0C25089C-5426-409F-A0E6-B7CF342E6CE5}" presName="sibTrans" presStyleCnt="0"/>
      <dgm:spPr/>
    </dgm:pt>
    <dgm:pt modelId="{6EDE3898-B514-474B-8D53-59EB970AFA65}" type="pres">
      <dgm:prSet presAssocID="{B31FF794-10A0-4E82-B7BD-7DA9CB058372}" presName="compNode" presStyleCnt="0"/>
      <dgm:spPr/>
    </dgm:pt>
    <dgm:pt modelId="{AE4A67C7-C245-4823-8A96-9F3B78C17F7A}" type="pres">
      <dgm:prSet presAssocID="{B31FF794-10A0-4E82-B7BD-7DA9CB058372}" presName="bgRect" presStyleLbl="bgShp" presStyleIdx="1" presStyleCnt="5"/>
      <dgm:spPr/>
    </dgm:pt>
    <dgm:pt modelId="{174D26C7-A483-4CF5-A4FD-39C0EC7E569B}" type="pres">
      <dgm:prSet presAssocID="{B31FF794-10A0-4E82-B7BD-7DA9CB05837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laybook"/>
        </a:ext>
      </dgm:extLst>
    </dgm:pt>
    <dgm:pt modelId="{E5BA69D0-2EBC-405B-AF84-378AF7AD8F3A}" type="pres">
      <dgm:prSet presAssocID="{B31FF794-10A0-4E82-B7BD-7DA9CB058372}" presName="spaceRect" presStyleCnt="0"/>
      <dgm:spPr/>
    </dgm:pt>
    <dgm:pt modelId="{1A1B8F21-FD38-4268-AF0D-3F51143C78EE}" type="pres">
      <dgm:prSet presAssocID="{B31FF794-10A0-4E82-B7BD-7DA9CB058372}" presName="parTx" presStyleLbl="revTx" presStyleIdx="1" presStyleCnt="5">
        <dgm:presLayoutVars>
          <dgm:chMax val="0"/>
          <dgm:chPref val="0"/>
        </dgm:presLayoutVars>
      </dgm:prSet>
      <dgm:spPr/>
    </dgm:pt>
    <dgm:pt modelId="{6641F21D-128B-444F-B9EF-378C336C3023}" type="pres">
      <dgm:prSet presAssocID="{EA07EDCB-913D-46BA-A846-8F0C63EFAC36}" presName="sibTrans" presStyleCnt="0"/>
      <dgm:spPr/>
    </dgm:pt>
    <dgm:pt modelId="{71884A65-36FA-4239-AB8E-531DAA71EF66}" type="pres">
      <dgm:prSet presAssocID="{47920336-879F-4D1B-8079-9B8CD9783BFD}" presName="compNode" presStyleCnt="0"/>
      <dgm:spPr/>
    </dgm:pt>
    <dgm:pt modelId="{2FB8541A-BD7F-4083-A503-770D01E59C68}" type="pres">
      <dgm:prSet presAssocID="{47920336-879F-4D1B-8079-9B8CD9783BFD}" presName="bgRect" presStyleLbl="bgShp" presStyleIdx="2" presStyleCnt="5"/>
      <dgm:spPr/>
    </dgm:pt>
    <dgm:pt modelId="{C8682A39-490F-4A45-AEA4-FD06C0E8B196}" type="pres">
      <dgm:prSet presAssocID="{47920336-879F-4D1B-8079-9B8CD9783BFD}"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ierarchy"/>
        </a:ext>
      </dgm:extLst>
    </dgm:pt>
    <dgm:pt modelId="{94C480EB-591C-4560-BF85-4D4B78732FED}" type="pres">
      <dgm:prSet presAssocID="{47920336-879F-4D1B-8079-9B8CD9783BFD}" presName="spaceRect" presStyleCnt="0"/>
      <dgm:spPr/>
    </dgm:pt>
    <dgm:pt modelId="{4BDFCACB-ECF4-46EC-AF43-31838ED28465}" type="pres">
      <dgm:prSet presAssocID="{47920336-879F-4D1B-8079-9B8CD9783BFD}" presName="parTx" presStyleLbl="revTx" presStyleIdx="2" presStyleCnt="5">
        <dgm:presLayoutVars>
          <dgm:chMax val="0"/>
          <dgm:chPref val="0"/>
        </dgm:presLayoutVars>
      </dgm:prSet>
      <dgm:spPr/>
    </dgm:pt>
    <dgm:pt modelId="{DA023D9B-95B3-4D83-B824-9625858B960D}" type="pres">
      <dgm:prSet presAssocID="{C27E7A01-3417-4DA5-9301-222A37FFC6F9}" presName="sibTrans" presStyleCnt="0"/>
      <dgm:spPr/>
    </dgm:pt>
    <dgm:pt modelId="{7482DBB9-7757-456F-814D-81F942C4ABC6}" type="pres">
      <dgm:prSet presAssocID="{EC65B2F5-DAA8-49D0-9006-EF374009AC8C}" presName="compNode" presStyleCnt="0"/>
      <dgm:spPr/>
    </dgm:pt>
    <dgm:pt modelId="{F9FF638C-C119-4109-8F70-A66CBDE5F91B}" type="pres">
      <dgm:prSet presAssocID="{EC65B2F5-DAA8-49D0-9006-EF374009AC8C}" presName="bgRect" presStyleLbl="bgShp" presStyleIdx="3" presStyleCnt="5"/>
      <dgm:spPr/>
    </dgm:pt>
    <dgm:pt modelId="{B4940D73-2E25-4A84-B1CB-515C13C3A3BD}" type="pres">
      <dgm:prSet presAssocID="{EC65B2F5-DAA8-49D0-9006-EF374009AC8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humbs Up Sign"/>
        </a:ext>
      </dgm:extLst>
    </dgm:pt>
    <dgm:pt modelId="{FAB94E49-4557-498F-A42B-483DACB0FB17}" type="pres">
      <dgm:prSet presAssocID="{EC65B2F5-DAA8-49D0-9006-EF374009AC8C}" presName="spaceRect" presStyleCnt="0"/>
      <dgm:spPr/>
    </dgm:pt>
    <dgm:pt modelId="{588A068B-83E4-4581-877C-2DFA7A66F8AE}" type="pres">
      <dgm:prSet presAssocID="{EC65B2F5-DAA8-49D0-9006-EF374009AC8C}" presName="parTx" presStyleLbl="revTx" presStyleIdx="3" presStyleCnt="5">
        <dgm:presLayoutVars>
          <dgm:chMax val="0"/>
          <dgm:chPref val="0"/>
        </dgm:presLayoutVars>
      </dgm:prSet>
      <dgm:spPr/>
    </dgm:pt>
    <dgm:pt modelId="{B6C89A2B-34A0-4B4D-B5C1-3C442D2952E0}" type="pres">
      <dgm:prSet presAssocID="{0A5C186D-7CCA-46CB-B7DF-D708DD08BF3C}" presName="sibTrans" presStyleCnt="0"/>
      <dgm:spPr/>
    </dgm:pt>
    <dgm:pt modelId="{9DB09C2D-49BC-4B22-9A69-EFF1E72F1F19}" type="pres">
      <dgm:prSet presAssocID="{5D97659D-3D36-40D8-B4E7-0E8AE0E302C0}" presName="compNode" presStyleCnt="0"/>
      <dgm:spPr/>
    </dgm:pt>
    <dgm:pt modelId="{CF14CCAD-6719-4978-A41E-30FCF1FBCCB0}" type="pres">
      <dgm:prSet presAssocID="{5D97659D-3D36-40D8-B4E7-0E8AE0E302C0}" presName="bgRect" presStyleLbl="bgShp" presStyleIdx="4" presStyleCnt="5"/>
      <dgm:spPr/>
    </dgm:pt>
    <dgm:pt modelId="{27B0D394-65C8-4761-9F14-142EBCE680F9}" type="pres">
      <dgm:prSet presAssocID="{5D97659D-3D36-40D8-B4E7-0E8AE0E302C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wim"/>
        </a:ext>
      </dgm:extLst>
    </dgm:pt>
    <dgm:pt modelId="{17B7243A-811E-48A4-B5FF-F6D60147A5AA}" type="pres">
      <dgm:prSet presAssocID="{5D97659D-3D36-40D8-B4E7-0E8AE0E302C0}" presName="spaceRect" presStyleCnt="0"/>
      <dgm:spPr/>
    </dgm:pt>
    <dgm:pt modelId="{4CAB1E30-5EA0-4A37-9EDE-8DBCB2B35102}" type="pres">
      <dgm:prSet presAssocID="{5D97659D-3D36-40D8-B4E7-0E8AE0E302C0}" presName="parTx" presStyleLbl="revTx" presStyleIdx="4" presStyleCnt="5">
        <dgm:presLayoutVars>
          <dgm:chMax val="0"/>
          <dgm:chPref val="0"/>
        </dgm:presLayoutVars>
      </dgm:prSet>
      <dgm:spPr/>
    </dgm:pt>
  </dgm:ptLst>
  <dgm:cxnLst>
    <dgm:cxn modelId="{7E396F19-0B6B-4164-A0EE-A8E60CB2102B}" srcId="{3EC003A0-FD25-46CF-80B5-291BE378F896}" destId="{138AEF43-763B-4CE4-8C16-C4548A444800}" srcOrd="0" destOrd="0" parTransId="{F6E0BA9A-55A0-41C7-B3EC-451D8CB86356}" sibTransId="{0C25089C-5426-409F-A0E6-B7CF342E6CE5}"/>
    <dgm:cxn modelId="{81639B23-9591-4A9B-80C6-EFF173886808}" srcId="{3EC003A0-FD25-46CF-80B5-291BE378F896}" destId="{47920336-879F-4D1B-8079-9B8CD9783BFD}" srcOrd="2" destOrd="0" parTransId="{039A603B-660E-41D2-B229-624192201AFB}" sibTransId="{C27E7A01-3417-4DA5-9301-222A37FFC6F9}"/>
    <dgm:cxn modelId="{7A771C2D-044C-49C7-944B-E61D1ABFC36F}" srcId="{3EC003A0-FD25-46CF-80B5-291BE378F896}" destId="{EC65B2F5-DAA8-49D0-9006-EF374009AC8C}" srcOrd="3" destOrd="0" parTransId="{FBBC1733-921E-4139-AB9D-8FFDC005E02E}" sibTransId="{0A5C186D-7CCA-46CB-B7DF-D708DD08BF3C}"/>
    <dgm:cxn modelId="{EB98DD44-8DB9-43E7-94DC-694ED257E3C2}" type="presOf" srcId="{3EC003A0-FD25-46CF-80B5-291BE378F896}" destId="{C97A1BC1-A72F-4D02-8156-C3820C6B2054}" srcOrd="0" destOrd="0" presId="urn:microsoft.com/office/officeart/2018/2/layout/IconVerticalSolidList"/>
    <dgm:cxn modelId="{50752848-8B7A-464B-BF35-6C2A404C4644}" type="presOf" srcId="{138AEF43-763B-4CE4-8C16-C4548A444800}" destId="{A4A7443F-D64E-4243-9917-0597259A4DF2}" srcOrd="0" destOrd="0" presId="urn:microsoft.com/office/officeart/2018/2/layout/IconVerticalSolidList"/>
    <dgm:cxn modelId="{EE7C1E95-1A13-4FCD-ACE8-97BFA1EF73A5}" type="presOf" srcId="{47920336-879F-4D1B-8079-9B8CD9783BFD}" destId="{4BDFCACB-ECF4-46EC-AF43-31838ED28465}" srcOrd="0" destOrd="0" presId="urn:microsoft.com/office/officeart/2018/2/layout/IconVerticalSolidList"/>
    <dgm:cxn modelId="{181ECBA3-51FF-4DE3-8628-D2AAFDBB1471}" type="presOf" srcId="{B31FF794-10A0-4E82-B7BD-7DA9CB058372}" destId="{1A1B8F21-FD38-4268-AF0D-3F51143C78EE}" srcOrd="0" destOrd="0" presId="urn:microsoft.com/office/officeart/2018/2/layout/IconVerticalSolidList"/>
    <dgm:cxn modelId="{A24CC4A7-35C5-44B0-B2F9-905975F08393}" srcId="{3EC003A0-FD25-46CF-80B5-291BE378F896}" destId="{5D97659D-3D36-40D8-B4E7-0E8AE0E302C0}" srcOrd="4" destOrd="0" parTransId="{77A6ED26-B8C2-4089-9CBB-C036EA45355C}" sibTransId="{C4BF673E-79C5-4D3D-BF7A-4A4FB92A9AC2}"/>
    <dgm:cxn modelId="{7AA05CC7-3B2B-4C71-91C7-89C5EACC1443}" type="presOf" srcId="{EC65B2F5-DAA8-49D0-9006-EF374009AC8C}" destId="{588A068B-83E4-4581-877C-2DFA7A66F8AE}" srcOrd="0" destOrd="0" presId="urn:microsoft.com/office/officeart/2018/2/layout/IconVerticalSolidList"/>
    <dgm:cxn modelId="{1C7A10D6-C72B-4C0A-A19E-5A4595D4F290}" srcId="{3EC003A0-FD25-46CF-80B5-291BE378F896}" destId="{B31FF794-10A0-4E82-B7BD-7DA9CB058372}" srcOrd="1" destOrd="0" parTransId="{3EB1431B-067E-4670-BFDE-222C8BA6638A}" sibTransId="{EA07EDCB-913D-46BA-A846-8F0C63EFAC36}"/>
    <dgm:cxn modelId="{054590F4-9756-4C37-8A2D-02253F59AB73}" type="presOf" srcId="{5D97659D-3D36-40D8-B4E7-0E8AE0E302C0}" destId="{4CAB1E30-5EA0-4A37-9EDE-8DBCB2B35102}" srcOrd="0" destOrd="0" presId="urn:microsoft.com/office/officeart/2018/2/layout/IconVerticalSolidList"/>
    <dgm:cxn modelId="{53E588A3-E7F9-4E3E-A220-8FB4A7A4F9FE}" type="presParOf" srcId="{C97A1BC1-A72F-4D02-8156-C3820C6B2054}" destId="{86106292-33AA-41BE-9DED-DBB9B3EA091C}" srcOrd="0" destOrd="0" presId="urn:microsoft.com/office/officeart/2018/2/layout/IconVerticalSolidList"/>
    <dgm:cxn modelId="{66BFE5E1-DBAC-4FCC-A254-DF74175EDDF5}" type="presParOf" srcId="{86106292-33AA-41BE-9DED-DBB9B3EA091C}" destId="{FFECF309-C616-4107-B766-E9AEA4FCAEDE}" srcOrd="0" destOrd="0" presId="urn:microsoft.com/office/officeart/2018/2/layout/IconVerticalSolidList"/>
    <dgm:cxn modelId="{5F157EDA-F24A-4F49-8224-E86CA9672280}" type="presParOf" srcId="{86106292-33AA-41BE-9DED-DBB9B3EA091C}" destId="{37D29E5B-D0A9-47D8-B747-E50D165498F2}" srcOrd="1" destOrd="0" presId="urn:microsoft.com/office/officeart/2018/2/layout/IconVerticalSolidList"/>
    <dgm:cxn modelId="{A00AAF19-6CB0-472A-A3BF-5F4FEF9C822A}" type="presParOf" srcId="{86106292-33AA-41BE-9DED-DBB9B3EA091C}" destId="{65C91F76-B2DC-4A8D-88C7-08F3A47580F0}" srcOrd="2" destOrd="0" presId="urn:microsoft.com/office/officeart/2018/2/layout/IconVerticalSolidList"/>
    <dgm:cxn modelId="{DB3B13E7-7DBF-440D-AF55-3985D56CEAF3}" type="presParOf" srcId="{86106292-33AA-41BE-9DED-DBB9B3EA091C}" destId="{A4A7443F-D64E-4243-9917-0597259A4DF2}" srcOrd="3" destOrd="0" presId="urn:microsoft.com/office/officeart/2018/2/layout/IconVerticalSolidList"/>
    <dgm:cxn modelId="{0C7463DE-8AE4-47E1-8F5E-7E962A998148}" type="presParOf" srcId="{C97A1BC1-A72F-4D02-8156-C3820C6B2054}" destId="{34AC6112-499B-484E-9E03-BB41725A4CEF}" srcOrd="1" destOrd="0" presId="urn:microsoft.com/office/officeart/2018/2/layout/IconVerticalSolidList"/>
    <dgm:cxn modelId="{C4FFDD3C-29F4-494B-A129-8800A08DAD0E}" type="presParOf" srcId="{C97A1BC1-A72F-4D02-8156-C3820C6B2054}" destId="{6EDE3898-B514-474B-8D53-59EB970AFA65}" srcOrd="2" destOrd="0" presId="urn:microsoft.com/office/officeart/2018/2/layout/IconVerticalSolidList"/>
    <dgm:cxn modelId="{7C29DB7E-4487-41F5-AA7A-613291DD1BFD}" type="presParOf" srcId="{6EDE3898-B514-474B-8D53-59EB970AFA65}" destId="{AE4A67C7-C245-4823-8A96-9F3B78C17F7A}" srcOrd="0" destOrd="0" presId="urn:microsoft.com/office/officeart/2018/2/layout/IconVerticalSolidList"/>
    <dgm:cxn modelId="{D413031B-3CAC-4E53-ADA5-E92C7703B02C}" type="presParOf" srcId="{6EDE3898-B514-474B-8D53-59EB970AFA65}" destId="{174D26C7-A483-4CF5-A4FD-39C0EC7E569B}" srcOrd="1" destOrd="0" presId="urn:microsoft.com/office/officeart/2018/2/layout/IconVerticalSolidList"/>
    <dgm:cxn modelId="{2A04E2CB-6157-425F-8A0C-7E9D2ADA37BF}" type="presParOf" srcId="{6EDE3898-B514-474B-8D53-59EB970AFA65}" destId="{E5BA69D0-2EBC-405B-AF84-378AF7AD8F3A}" srcOrd="2" destOrd="0" presId="urn:microsoft.com/office/officeart/2018/2/layout/IconVerticalSolidList"/>
    <dgm:cxn modelId="{41899DE4-F101-4F92-82D6-A7672178E6CC}" type="presParOf" srcId="{6EDE3898-B514-474B-8D53-59EB970AFA65}" destId="{1A1B8F21-FD38-4268-AF0D-3F51143C78EE}" srcOrd="3" destOrd="0" presId="urn:microsoft.com/office/officeart/2018/2/layout/IconVerticalSolidList"/>
    <dgm:cxn modelId="{25E3AC2D-2504-44BD-836D-8FAA7A354F1D}" type="presParOf" srcId="{C97A1BC1-A72F-4D02-8156-C3820C6B2054}" destId="{6641F21D-128B-444F-B9EF-378C336C3023}" srcOrd="3" destOrd="0" presId="urn:microsoft.com/office/officeart/2018/2/layout/IconVerticalSolidList"/>
    <dgm:cxn modelId="{7AD4A504-67EE-4CE2-A11A-79E01721FCC9}" type="presParOf" srcId="{C97A1BC1-A72F-4D02-8156-C3820C6B2054}" destId="{71884A65-36FA-4239-AB8E-531DAA71EF66}" srcOrd="4" destOrd="0" presId="urn:microsoft.com/office/officeart/2018/2/layout/IconVerticalSolidList"/>
    <dgm:cxn modelId="{375D423A-56D4-4E54-8170-33EF6E4C761F}" type="presParOf" srcId="{71884A65-36FA-4239-AB8E-531DAA71EF66}" destId="{2FB8541A-BD7F-4083-A503-770D01E59C68}" srcOrd="0" destOrd="0" presId="urn:microsoft.com/office/officeart/2018/2/layout/IconVerticalSolidList"/>
    <dgm:cxn modelId="{7FF41664-75E0-4F23-AA70-8604B7AE434B}" type="presParOf" srcId="{71884A65-36FA-4239-AB8E-531DAA71EF66}" destId="{C8682A39-490F-4A45-AEA4-FD06C0E8B196}" srcOrd="1" destOrd="0" presId="urn:microsoft.com/office/officeart/2018/2/layout/IconVerticalSolidList"/>
    <dgm:cxn modelId="{86FBACF6-DD0F-47E7-B683-BCC04302F7DB}" type="presParOf" srcId="{71884A65-36FA-4239-AB8E-531DAA71EF66}" destId="{94C480EB-591C-4560-BF85-4D4B78732FED}" srcOrd="2" destOrd="0" presId="urn:microsoft.com/office/officeart/2018/2/layout/IconVerticalSolidList"/>
    <dgm:cxn modelId="{C1076D43-0E3E-40FB-895A-A12BE217E3CF}" type="presParOf" srcId="{71884A65-36FA-4239-AB8E-531DAA71EF66}" destId="{4BDFCACB-ECF4-46EC-AF43-31838ED28465}" srcOrd="3" destOrd="0" presId="urn:microsoft.com/office/officeart/2018/2/layout/IconVerticalSolidList"/>
    <dgm:cxn modelId="{B926E61B-F386-4F2B-9DC5-21C711D7BB73}" type="presParOf" srcId="{C97A1BC1-A72F-4D02-8156-C3820C6B2054}" destId="{DA023D9B-95B3-4D83-B824-9625858B960D}" srcOrd="5" destOrd="0" presId="urn:microsoft.com/office/officeart/2018/2/layout/IconVerticalSolidList"/>
    <dgm:cxn modelId="{2134280D-F5D8-4287-BA5E-9D5FDF4EAB78}" type="presParOf" srcId="{C97A1BC1-A72F-4D02-8156-C3820C6B2054}" destId="{7482DBB9-7757-456F-814D-81F942C4ABC6}" srcOrd="6" destOrd="0" presId="urn:microsoft.com/office/officeart/2018/2/layout/IconVerticalSolidList"/>
    <dgm:cxn modelId="{3E3E468F-540E-42E3-9EEA-087B0737D2A4}" type="presParOf" srcId="{7482DBB9-7757-456F-814D-81F942C4ABC6}" destId="{F9FF638C-C119-4109-8F70-A66CBDE5F91B}" srcOrd="0" destOrd="0" presId="urn:microsoft.com/office/officeart/2018/2/layout/IconVerticalSolidList"/>
    <dgm:cxn modelId="{013474B2-5049-4FD3-9AB6-2CDA5BA3A62F}" type="presParOf" srcId="{7482DBB9-7757-456F-814D-81F942C4ABC6}" destId="{B4940D73-2E25-4A84-B1CB-515C13C3A3BD}" srcOrd="1" destOrd="0" presId="urn:microsoft.com/office/officeart/2018/2/layout/IconVerticalSolidList"/>
    <dgm:cxn modelId="{DF4C5489-B112-4CB5-9A20-8E36073904BC}" type="presParOf" srcId="{7482DBB9-7757-456F-814D-81F942C4ABC6}" destId="{FAB94E49-4557-498F-A42B-483DACB0FB17}" srcOrd="2" destOrd="0" presId="urn:microsoft.com/office/officeart/2018/2/layout/IconVerticalSolidList"/>
    <dgm:cxn modelId="{4C8C7E3E-5C76-4B99-BD8B-F95027765FDB}" type="presParOf" srcId="{7482DBB9-7757-456F-814D-81F942C4ABC6}" destId="{588A068B-83E4-4581-877C-2DFA7A66F8AE}" srcOrd="3" destOrd="0" presId="urn:microsoft.com/office/officeart/2018/2/layout/IconVerticalSolidList"/>
    <dgm:cxn modelId="{556364B6-18D1-4B4B-BF81-364D29904AA9}" type="presParOf" srcId="{C97A1BC1-A72F-4D02-8156-C3820C6B2054}" destId="{B6C89A2B-34A0-4B4D-B5C1-3C442D2952E0}" srcOrd="7" destOrd="0" presId="urn:microsoft.com/office/officeart/2018/2/layout/IconVerticalSolidList"/>
    <dgm:cxn modelId="{A2155EAE-5CDF-4D1D-82EA-B6938A54B3A2}" type="presParOf" srcId="{C97A1BC1-A72F-4D02-8156-C3820C6B2054}" destId="{9DB09C2D-49BC-4B22-9A69-EFF1E72F1F19}" srcOrd="8" destOrd="0" presId="urn:microsoft.com/office/officeart/2018/2/layout/IconVerticalSolidList"/>
    <dgm:cxn modelId="{72A713F3-26ED-49A7-AB3E-A57CBA467ADE}" type="presParOf" srcId="{9DB09C2D-49BC-4B22-9A69-EFF1E72F1F19}" destId="{CF14CCAD-6719-4978-A41E-30FCF1FBCCB0}" srcOrd="0" destOrd="0" presId="urn:microsoft.com/office/officeart/2018/2/layout/IconVerticalSolidList"/>
    <dgm:cxn modelId="{3E03EE6B-857B-4040-B7E4-0F79090CB2CC}" type="presParOf" srcId="{9DB09C2D-49BC-4B22-9A69-EFF1E72F1F19}" destId="{27B0D394-65C8-4761-9F14-142EBCE680F9}" srcOrd="1" destOrd="0" presId="urn:microsoft.com/office/officeart/2018/2/layout/IconVerticalSolidList"/>
    <dgm:cxn modelId="{BB930D5D-E39D-4454-80A4-D43E90D35947}" type="presParOf" srcId="{9DB09C2D-49BC-4B22-9A69-EFF1E72F1F19}" destId="{17B7243A-811E-48A4-B5FF-F6D60147A5AA}" srcOrd="2" destOrd="0" presId="urn:microsoft.com/office/officeart/2018/2/layout/IconVerticalSolidList"/>
    <dgm:cxn modelId="{1AADDB05-0C1C-4BA8-871F-D4C38136391F}" type="presParOf" srcId="{9DB09C2D-49BC-4B22-9A69-EFF1E72F1F19}" destId="{4CAB1E30-5EA0-4A37-9EDE-8DBCB2B3510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05358D-F641-4701-8043-B3106C4B7FB6}"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3DAB874-AA66-477F-9A56-2BABCB6EB14E}">
      <dgm:prSet/>
      <dgm:spPr/>
      <dgm:t>
        <a:bodyPr/>
        <a:lstStyle/>
        <a:p>
          <a:pPr>
            <a:lnSpc>
              <a:spcPct val="100000"/>
            </a:lnSpc>
            <a:defRPr cap="all"/>
          </a:pPr>
          <a:r>
            <a:rPr lang="nl-BE"/>
            <a:t>De campus is </a:t>
          </a:r>
          <a:r>
            <a:rPr lang="nl-BE" b="1" u="sng"/>
            <a:t>gesloten </a:t>
          </a:r>
          <a:endParaRPr lang="en-US"/>
        </a:p>
      </dgm:t>
    </dgm:pt>
    <dgm:pt modelId="{815CFD23-BAFB-4CBF-9085-C6EEAB9737FC}" type="parTrans" cxnId="{B660B839-29C2-4245-A6CA-1EDF1A4BED1F}">
      <dgm:prSet/>
      <dgm:spPr/>
      <dgm:t>
        <a:bodyPr/>
        <a:lstStyle/>
        <a:p>
          <a:endParaRPr lang="en-US"/>
        </a:p>
      </dgm:t>
    </dgm:pt>
    <dgm:pt modelId="{4C2B78F0-5AA1-494E-930A-7D4F37C228D1}" type="sibTrans" cxnId="{B660B839-29C2-4245-A6CA-1EDF1A4BED1F}">
      <dgm:prSet/>
      <dgm:spPr/>
      <dgm:t>
        <a:bodyPr/>
        <a:lstStyle/>
        <a:p>
          <a:pPr>
            <a:lnSpc>
              <a:spcPct val="100000"/>
            </a:lnSpc>
          </a:pPr>
          <a:endParaRPr lang="en-US"/>
        </a:p>
      </dgm:t>
    </dgm:pt>
    <dgm:pt modelId="{C032ABEA-8871-4E18-8F6C-DB2C2D977D64}">
      <dgm:prSet/>
      <dgm:spPr/>
      <dgm:t>
        <a:bodyPr/>
        <a:lstStyle/>
        <a:p>
          <a:pPr>
            <a:lnSpc>
              <a:spcPct val="100000"/>
            </a:lnSpc>
            <a:defRPr cap="all"/>
          </a:pPr>
          <a:r>
            <a:rPr lang="nl-BE"/>
            <a:t>Studenten worden geïnformeerd over hoe de lessen en opdrachten (online) verder gezet worden. </a:t>
          </a:r>
          <a:endParaRPr lang="en-US"/>
        </a:p>
      </dgm:t>
    </dgm:pt>
    <dgm:pt modelId="{B59C894F-617F-4F42-91C6-DED93F92CF98}" type="parTrans" cxnId="{7F43DBE4-4651-4F30-AC12-6D743399402A}">
      <dgm:prSet/>
      <dgm:spPr/>
      <dgm:t>
        <a:bodyPr/>
        <a:lstStyle/>
        <a:p>
          <a:endParaRPr lang="en-US"/>
        </a:p>
      </dgm:t>
    </dgm:pt>
    <dgm:pt modelId="{6F66E683-938E-45D7-B8B5-D0CC72C23B99}" type="sibTrans" cxnId="{7F43DBE4-4651-4F30-AC12-6D743399402A}">
      <dgm:prSet/>
      <dgm:spPr/>
      <dgm:t>
        <a:bodyPr/>
        <a:lstStyle/>
        <a:p>
          <a:pPr>
            <a:lnSpc>
              <a:spcPct val="100000"/>
            </a:lnSpc>
          </a:pPr>
          <a:endParaRPr lang="en-US"/>
        </a:p>
      </dgm:t>
    </dgm:pt>
    <dgm:pt modelId="{36AFA43E-588E-41D6-94BC-1BEA667F6E93}">
      <dgm:prSet/>
      <dgm:spPr/>
      <dgm:t>
        <a:bodyPr/>
        <a:lstStyle/>
        <a:p>
          <a:pPr>
            <a:lnSpc>
              <a:spcPct val="100000"/>
            </a:lnSpc>
            <a:defRPr cap="all"/>
          </a:pPr>
          <a:r>
            <a:rPr lang="nl-BE"/>
            <a:t>Informatie per vak krijg je via je Luca-webmail en/of Toledo</a:t>
          </a:r>
          <a:endParaRPr lang="en-US"/>
        </a:p>
      </dgm:t>
    </dgm:pt>
    <dgm:pt modelId="{825C599F-230C-4D01-B03F-D7A8F23C9E87}" type="parTrans" cxnId="{DC113C8F-FBE5-46CD-BCD4-AB735A25632B}">
      <dgm:prSet/>
      <dgm:spPr/>
      <dgm:t>
        <a:bodyPr/>
        <a:lstStyle/>
        <a:p>
          <a:endParaRPr lang="en-US"/>
        </a:p>
      </dgm:t>
    </dgm:pt>
    <dgm:pt modelId="{0F86C529-15ED-4FD4-8842-127B13C3659E}" type="sibTrans" cxnId="{DC113C8F-FBE5-46CD-BCD4-AB735A25632B}">
      <dgm:prSet/>
      <dgm:spPr/>
      <dgm:t>
        <a:bodyPr/>
        <a:lstStyle/>
        <a:p>
          <a:pPr>
            <a:lnSpc>
              <a:spcPct val="100000"/>
            </a:lnSpc>
          </a:pPr>
          <a:endParaRPr lang="en-US"/>
        </a:p>
      </dgm:t>
    </dgm:pt>
    <dgm:pt modelId="{F6B62E16-124D-46D2-99BA-463DE0A9889E}">
      <dgm:prSet/>
      <dgm:spPr/>
      <dgm:t>
        <a:bodyPr/>
        <a:lstStyle/>
        <a:p>
          <a:pPr>
            <a:lnSpc>
              <a:spcPct val="100000"/>
            </a:lnSpc>
            <a:defRPr cap="all"/>
          </a:pPr>
          <a:r>
            <a:rPr lang="nl-BE"/>
            <a:t>Check regelmatig de </a:t>
          </a:r>
          <a:r>
            <a:rPr lang="nl-BE">
              <a:hlinkClick xmlns:r="http://schemas.openxmlformats.org/officeDocument/2006/relationships" r:id="rId1"/>
            </a:rPr>
            <a:t>website van LUCA </a:t>
          </a:r>
          <a:r>
            <a:rPr lang="nl-BE"/>
            <a:t>voor updates</a:t>
          </a:r>
          <a:endParaRPr lang="en-US"/>
        </a:p>
      </dgm:t>
    </dgm:pt>
    <dgm:pt modelId="{0D807219-376E-4293-B0E5-550BA558BBDF}" type="parTrans" cxnId="{BFC1C9E6-F3C7-4B8E-B9C1-F382C074BCC1}">
      <dgm:prSet/>
      <dgm:spPr/>
      <dgm:t>
        <a:bodyPr/>
        <a:lstStyle/>
        <a:p>
          <a:endParaRPr lang="en-US"/>
        </a:p>
      </dgm:t>
    </dgm:pt>
    <dgm:pt modelId="{B98DFA27-971F-4FE0-8B25-976DA7C37DA5}" type="sibTrans" cxnId="{BFC1C9E6-F3C7-4B8E-B9C1-F382C074BCC1}">
      <dgm:prSet/>
      <dgm:spPr/>
      <dgm:t>
        <a:bodyPr/>
        <a:lstStyle/>
        <a:p>
          <a:pPr>
            <a:lnSpc>
              <a:spcPct val="100000"/>
            </a:lnSpc>
          </a:pPr>
          <a:endParaRPr lang="en-US"/>
        </a:p>
      </dgm:t>
    </dgm:pt>
    <dgm:pt modelId="{3EBD016F-485F-416D-820B-3995351A130A}">
      <dgm:prSet/>
      <dgm:spPr/>
      <dgm:t>
        <a:bodyPr/>
        <a:lstStyle/>
        <a:p>
          <a:pPr>
            <a:lnSpc>
              <a:spcPct val="100000"/>
            </a:lnSpc>
            <a:defRPr cap="all"/>
          </a:pPr>
          <a:r>
            <a:rPr lang="nl-NL"/>
            <a:t>Vragen over Corona in België? Surf naar </a:t>
          </a:r>
          <a:r>
            <a:rPr lang="nl-NL" b="1">
              <a:hlinkClick xmlns:r="http://schemas.openxmlformats.org/officeDocument/2006/relationships" r:id="rId2"/>
            </a:rPr>
            <a:t>info-coronavirus.be</a:t>
          </a:r>
          <a:r>
            <a:rPr lang="nl-NL" b="1"/>
            <a:t> </a:t>
          </a:r>
          <a:r>
            <a:rPr lang="nl-NL"/>
            <a:t>of bel </a:t>
          </a:r>
          <a:r>
            <a:rPr lang="nl-NL" b="1"/>
            <a:t>0800-14.689</a:t>
          </a:r>
          <a:endParaRPr lang="en-US"/>
        </a:p>
      </dgm:t>
    </dgm:pt>
    <dgm:pt modelId="{5926750D-D871-4A57-8734-6484A2D65944}" type="parTrans" cxnId="{CB7F5EE6-280E-4412-B611-805DFCC48C3F}">
      <dgm:prSet/>
      <dgm:spPr/>
      <dgm:t>
        <a:bodyPr/>
        <a:lstStyle/>
        <a:p>
          <a:endParaRPr lang="en-US"/>
        </a:p>
      </dgm:t>
    </dgm:pt>
    <dgm:pt modelId="{1DDA6CA5-CBF7-4004-B919-7D5891C1621A}" type="sibTrans" cxnId="{CB7F5EE6-280E-4412-B611-805DFCC48C3F}">
      <dgm:prSet/>
      <dgm:spPr/>
      <dgm:t>
        <a:bodyPr/>
        <a:lstStyle/>
        <a:p>
          <a:endParaRPr lang="en-US"/>
        </a:p>
      </dgm:t>
    </dgm:pt>
    <dgm:pt modelId="{51CDEB29-9D4A-4CBD-87BE-C26B81C1793B}" type="pres">
      <dgm:prSet presAssocID="{E005358D-F641-4701-8043-B3106C4B7FB6}" presName="root" presStyleCnt="0">
        <dgm:presLayoutVars>
          <dgm:dir/>
          <dgm:resizeHandles val="exact"/>
        </dgm:presLayoutVars>
      </dgm:prSet>
      <dgm:spPr/>
    </dgm:pt>
    <dgm:pt modelId="{27F903D2-DEAA-48FD-B470-29A885286563}" type="pres">
      <dgm:prSet presAssocID="{A3DAB874-AA66-477F-9A56-2BABCB6EB14E}" presName="compNode" presStyleCnt="0"/>
      <dgm:spPr/>
    </dgm:pt>
    <dgm:pt modelId="{BC4AEC0D-4FA8-4736-8C2B-9657C1129E6B}" type="pres">
      <dgm:prSet presAssocID="{A3DAB874-AA66-477F-9A56-2BABCB6EB14E}" presName="iconBgRect" presStyleLbl="bgShp" presStyleIdx="0" presStyleCnt="5"/>
      <dgm:spPr/>
    </dgm:pt>
    <dgm:pt modelId="{96DC9656-02E9-404B-8ED7-03ABC248632B}" type="pres">
      <dgm:prSet presAssocID="{A3DAB874-AA66-477F-9A56-2BABCB6EB14E}" presName="iconRect" presStyleLbl="node1" presStyleIdx="0"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ock"/>
        </a:ext>
      </dgm:extLst>
    </dgm:pt>
    <dgm:pt modelId="{3C6817E1-D616-4067-AB99-0715E5150E57}" type="pres">
      <dgm:prSet presAssocID="{A3DAB874-AA66-477F-9A56-2BABCB6EB14E}" presName="spaceRect" presStyleCnt="0"/>
      <dgm:spPr/>
    </dgm:pt>
    <dgm:pt modelId="{C51B1FB9-E4E6-4700-9EFC-3C0233C4B54A}" type="pres">
      <dgm:prSet presAssocID="{A3DAB874-AA66-477F-9A56-2BABCB6EB14E}" presName="textRect" presStyleLbl="revTx" presStyleIdx="0" presStyleCnt="5">
        <dgm:presLayoutVars>
          <dgm:chMax val="1"/>
          <dgm:chPref val="1"/>
        </dgm:presLayoutVars>
      </dgm:prSet>
      <dgm:spPr/>
    </dgm:pt>
    <dgm:pt modelId="{302D0D6E-A11D-4556-A8C9-C7D119BD36E8}" type="pres">
      <dgm:prSet presAssocID="{4C2B78F0-5AA1-494E-930A-7D4F37C228D1}" presName="sibTrans" presStyleCnt="0"/>
      <dgm:spPr/>
    </dgm:pt>
    <dgm:pt modelId="{FD9D70FD-7B22-4FA3-8395-D8736452A789}" type="pres">
      <dgm:prSet presAssocID="{C032ABEA-8871-4E18-8F6C-DB2C2D977D64}" presName="compNode" presStyleCnt="0"/>
      <dgm:spPr/>
    </dgm:pt>
    <dgm:pt modelId="{B5F819F3-CBC1-4CD4-9B4C-C77B0CE07DE9}" type="pres">
      <dgm:prSet presAssocID="{C032ABEA-8871-4E18-8F6C-DB2C2D977D64}" presName="iconBgRect" presStyleLbl="bgShp" presStyleIdx="1" presStyleCnt="5"/>
      <dgm:spPr/>
    </dgm:pt>
    <dgm:pt modelId="{56480F0A-BA6B-420B-80A0-3BBBC084AFAC}" type="pres">
      <dgm:prSet presAssocID="{C032ABEA-8871-4E18-8F6C-DB2C2D977D64}" presName="iconRect" presStyleLbl="node1" presStyleIdx="1"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4338AF4A-7D93-410D-AE6D-136375C0F736}" type="pres">
      <dgm:prSet presAssocID="{C032ABEA-8871-4E18-8F6C-DB2C2D977D64}" presName="spaceRect" presStyleCnt="0"/>
      <dgm:spPr/>
    </dgm:pt>
    <dgm:pt modelId="{DA6CE4C2-E893-45C6-9A5B-1949FBFDD632}" type="pres">
      <dgm:prSet presAssocID="{C032ABEA-8871-4E18-8F6C-DB2C2D977D64}" presName="textRect" presStyleLbl="revTx" presStyleIdx="1" presStyleCnt="5">
        <dgm:presLayoutVars>
          <dgm:chMax val="1"/>
          <dgm:chPref val="1"/>
        </dgm:presLayoutVars>
      </dgm:prSet>
      <dgm:spPr/>
    </dgm:pt>
    <dgm:pt modelId="{55E07D4B-2FF6-43B0-92EB-7C3CFD2109E6}" type="pres">
      <dgm:prSet presAssocID="{6F66E683-938E-45D7-B8B5-D0CC72C23B99}" presName="sibTrans" presStyleCnt="0"/>
      <dgm:spPr/>
    </dgm:pt>
    <dgm:pt modelId="{7D2914E3-A7FA-462B-8865-67A0ED2F1DD7}" type="pres">
      <dgm:prSet presAssocID="{36AFA43E-588E-41D6-94BC-1BEA667F6E93}" presName="compNode" presStyleCnt="0"/>
      <dgm:spPr/>
    </dgm:pt>
    <dgm:pt modelId="{769495DD-213B-4A0B-9A3E-9999AB48839E}" type="pres">
      <dgm:prSet presAssocID="{36AFA43E-588E-41D6-94BC-1BEA667F6E93}" presName="iconBgRect" presStyleLbl="bgShp" presStyleIdx="2" presStyleCnt="5"/>
      <dgm:spPr/>
    </dgm:pt>
    <dgm:pt modelId="{91D34140-77FD-4FEF-83A1-B56AB1A4B1E7}" type="pres">
      <dgm:prSet presAssocID="{36AFA43E-588E-41D6-94BC-1BEA667F6E93}" presName="iconRect" presStyleLbl="node1" presStyleIdx="2"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ax"/>
        </a:ext>
      </dgm:extLst>
    </dgm:pt>
    <dgm:pt modelId="{A37455A7-9E10-42FC-B12E-032251FEAE11}" type="pres">
      <dgm:prSet presAssocID="{36AFA43E-588E-41D6-94BC-1BEA667F6E93}" presName="spaceRect" presStyleCnt="0"/>
      <dgm:spPr/>
    </dgm:pt>
    <dgm:pt modelId="{019CD1D7-A796-47A2-90C3-68B7CFF8B95F}" type="pres">
      <dgm:prSet presAssocID="{36AFA43E-588E-41D6-94BC-1BEA667F6E93}" presName="textRect" presStyleLbl="revTx" presStyleIdx="2" presStyleCnt="5">
        <dgm:presLayoutVars>
          <dgm:chMax val="1"/>
          <dgm:chPref val="1"/>
        </dgm:presLayoutVars>
      </dgm:prSet>
      <dgm:spPr/>
    </dgm:pt>
    <dgm:pt modelId="{B22E3F20-F054-4E93-9350-922CFB0AE0A2}" type="pres">
      <dgm:prSet presAssocID="{0F86C529-15ED-4FD4-8842-127B13C3659E}" presName="sibTrans" presStyleCnt="0"/>
      <dgm:spPr/>
    </dgm:pt>
    <dgm:pt modelId="{1BEFFE42-2F28-4738-B1BA-050084A24CD0}" type="pres">
      <dgm:prSet presAssocID="{F6B62E16-124D-46D2-99BA-463DE0A9889E}" presName="compNode" presStyleCnt="0"/>
      <dgm:spPr/>
    </dgm:pt>
    <dgm:pt modelId="{DB34927A-389C-4AA5-AB42-21FD56F4E00D}" type="pres">
      <dgm:prSet presAssocID="{F6B62E16-124D-46D2-99BA-463DE0A9889E}" presName="iconBgRect" presStyleLbl="bgShp" presStyleIdx="3" presStyleCnt="5"/>
      <dgm:spPr/>
    </dgm:pt>
    <dgm:pt modelId="{EF3480D8-EDC3-4E19-AC7F-5A89D81DA5C7}" type="pres">
      <dgm:prSet presAssocID="{F6B62E16-124D-46D2-99BA-463DE0A9889E}" presName="iconRect" presStyleLbl="node1" presStyleIdx="3"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 List"/>
        </a:ext>
      </dgm:extLst>
    </dgm:pt>
    <dgm:pt modelId="{1074B196-FE64-46B0-9BE5-BC335CD62B6B}" type="pres">
      <dgm:prSet presAssocID="{F6B62E16-124D-46D2-99BA-463DE0A9889E}" presName="spaceRect" presStyleCnt="0"/>
      <dgm:spPr/>
    </dgm:pt>
    <dgm:pt modelId="{633C2E96-CC13-4DE3-9D7A-9B74FDF3F4B0}" type="pres">
      <dgm:prSet presAssocID="{F6B62E16-124D-46D2-99BA-463DE0A9889E}" presName="textRect" presStyleLbl="revTx" presStyleIdx="3" presStyleCnt="5">
        <dgm:presLayoutVars>
          <dgm:chMax val="1"/>
          <dgm:chPref val="1"/>
        </dgm:presLayoutVars>
      </dgm:prSet>
      <dgm:spPr/>
    </dgm:pt>
    <dgm:pt modelId="{52CF9517-8C7F-40FF-8461-FE961AD7C2D1}" type="pres">
      <dgm:prSet presAssocID="{B98DFA27-971F-4FE0-8B25-976DA7C37DA5}" presName="sibTrans" presStyleCnt="0"/>
      <dgm:spPr/>
    </dgm:pt>
    <dgm:pt modelId="{5EB6696E-C314-4918-A68A-3BBAFA9921ED}" type="pres">
      <dgm:prSet presAssocID="{3EBD016F-485F-416D-820B-3995351A130A}" presName="compNode" presStyleCnt="0"/>
      <dgm:spPr/>
    </dgm:pt>
    <dgm:pt modelId="{1277DD44-14AB-4E38-8028-5D093D4323F2}" type="pres">
      <dgm:prSet presAssocID="{3EBD016F-485F-416D-820B-3995351A130A}" presName="iconBgRect" presStyleLbl="bgShp" presStyleIdx="4" presStyleCnt="5"/>
      <dgm:spPr/>
    </dgm:pt>
    <dgm:pt modelId="{F290A709-8874-4E49-9A0B-CBB3E361D30C}" type="pres">
      <dgm:prSet presAssocID="{3EBD016F-485F-416D-820B-3995351A130A}" presName="iconRect" presStyleLbl="node1" presStyleIdx="4" presStyleCnt="5"/>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arker"/>
        </a:ext>
      </dgm:extLst>
    </dgm:pt>
    <dgm:pt modelId="{6B928459-5CE7-45EB-BB65-C571C00DBE6C}" type="pres">
      <dgm:prSet presAssocID="{3EBD016F-485F-416D-820B-3995351A130A}" presName="spaceRect" presStyleCnt="0"/>
      <dgm:spPr/>
    </dgm:pt>
    <dgm:pt modelId="{6EDEECC5-A5D5-4384-A2E3-FF0CF327A066}" type="pres">
      <dgm:prSet presAssocID="{3EBD016F-485F-416D-820B-3995351A130A}" presName="textRect" presStyleLbl="revTx" presStyleIdx="4" presStyleCnt="5">
        <dgm:presLayoutVars>
          <dgm:chMax val="1"/>
          <dgm:chPref val="1"/>
        </dgm:presLayoutVars>
      </dgm:prSet>
      <dgm:spPr/>
    </dgm:pt>
  </dgm:ptLst>
  <dgm:cxnLst>
    <dgm:cxn modelId="{677B1C07-5EAE-4B8C-9369-5F0B84E2E8DA}" type="presOf" srcId="{C032ABEA-8871-4E18-8F6C-DB2C2D977D64}" destId="{DA6CE4C2-E893-45C6-9A5B-1949FBFDD632}" srcOrd="0" destOrd="0" presId="urn:microsoft.com/office/officeart/2018/5/layout/IconCircleLabelList"/>
    <dgm:cxn modelId="{D074920C-684A-4F7B-9D6A-EF4503B7B9C8}" type="presOf" srcId="{E005358D-F641-4701-8043-B3106C4B7FB6}" destId="{51CDEB29-9D4A-4CBD-87BE-C26B81C1793B}" srcOrd="0" destOrd="0" presId="urn:microsoft.com/office/officeart/2018/5/layout/IconCircleLabelList"/>
    <dgm:cxn modelId="{EE774A36-7603-4E5A-AE0E-38C62FA3BCD2}" type="presOf" srcId="{36AFA43E-588E-41D6-94BC-1BEA667F6E93}" destId="{019CD1D7-A796-47A2-90C3-68B7CFF8B95F}" srcOrd="0" destOrd="0" presId="urn:microsoft.com/office/officeart/2018/5/layout/IconCircleLabelList"/>
    <dgm:cxn modelId="{B660B839-29C2-4245-A6CA-1EDF1A4BED1F}" srcId="{E005358D-F641-4701-8043-B3106C4B7FB6}" destId="{A3DAB874-AA66-477F-9A56-2BABCB6EB14E}" srcOrd="0" destOrd="0" parTransId="{815CFD23-BAFB-4CBF-9085-C6EEAB9737FC}" sibTransId="{4C2B78F0-5AA1-494E-930A-7D4F37C228D1}"/>
    <dgm:cxn modelId="{C3C00881-DEEA-47F9-9A95-9C5BE45CD171}" type="presOf" srcId="{F6B62E16-124D-46D2-99BA-463DE0A9889E}" destId="{633C2E96-CC13-4DE3-9D7A-9B74FDF3F4B0}" srcOrd="0" destOrd="0" presId="urn:microsoft.com/office/officeart/2018/5/layout/IconCircleLabelList"/>
    <dgm:cxn modelId="{56928F82-0E00-41F4-A217-CD3673C87A29}" type="presOf" srcId="{A3DAB874-AA66-477F-9A56-2BABCB6EB14E}" destId="{C51B1FB9-E4E6-4700-9EFC-3C0233C4B54A}" srcOrd="0" destOrd="0" presId="urn:microsoft.com/office/officeart/2018/5/layout/IconCircleLabelList"/>
    <dgm:cxn modelId="{DC113C8F-FBE5-46CD-BCD4-AB735A25632B}" srcId="{E005358D-F641-4701-8043-B3106C4B7FB6}" destId="{36AFA43E-588E-41D6-94BC-1BEA667F6E93}" srcOrd="2" destOrd="0" parTransId="{825C599F-230C-4D01-B03F-D7A8F23C9E87}" sibTransId="{0F86C529-15ED-4FD4-8842-127B13C3659E}"/>
    <dgm:cxn modelId="{7F43DBE4-4651-4F30-AC12-6D743399402A}" srcId="{E005358D-F641-4701-8043-B3106C4B7FB6}" destId="{C032ABEA-8871-4E18-8F6C-DB2C2D977D64}" srcOrd="1" destOrd="0" parTransId="{B59C894F-617F-4F42-91C6-DED93F92CF98}" sibTransId="{6F66E683-938E-45D7-B8B5-D0CC72C23B99}"/>
    <dgm:cxn modelId="{CB7F5EE6-280E-4412-B611-805DFCC48C3F}" srcId="{E005358D-F641-4701-8043-B3106C4B7FB6}" destId="{3EBD016F-485F-416D-820B-3995351A130A}" srcOrd="4" destOrd="0" parTransId="{5926750D-D871-4A57-8734-6484A2D65944}" sibTransId="{1DDA6CA5-CBF7-4004-B919-7D5891C1621A}"/>
    <dgm:cxn modelId="{BFC1C9E6-F3C7-4B8E-B9C1-F382C074BCC1}" srcId="{E005358D-F641-4701-8043-B3106C4B7FB6}" destId="{F6B62E16-124D-46D2-99BA-463DE0A9889E}" srcOrd="3" destOrd="0" parTransId="{0D807219-376E-4293-B0E5-550BA558BBDF}" sibTransId="{B98DFA27-971F-4FE0-8B25-976DA7C37DA5}"/>
    <dgm:cxn modelId="{ED0083EE-8A9E-4DE4-B46F-F3A8FCCC62DC}" type="presOf" srcId="{3EBD016F-485F-416D-820B-3995351A130A}" destId="{6EDEECC5-A5D5-4384-A2E3-FF0CF327A066}" srcOrd="0" destOrd="0" presId="urn:microsoft.com/office/officeart/2018/5/layout/IconCircleLabelList"/>
    <dgm:cxn modelId="{2299B200-08D8-456A-B942-FB76CD3BD798}" type="presParOf" srcId="{51CDEB29-9D4A-4CBD-87BE-C26B81C1793B}" destId="{27F903D2-DEAA-48FD-B470-29A885286563}" srcOrd="0" destOrd="0" presId="urn:microsoft.com/office/officeart/2018/5/layout/IconCircleLabelList"/>
    <dgm:cxn modelId="{6572E60D-80B8-42B0-8D2D-5821CF1AC6AF}" type="presParOf" srcId="{27F903D2-DEAA-48FD-B470-29A885286563}" destId="{BC4AEC0D-4FA8-4736-8C2B-9657C1129E6B}" srcOrd="0" destOrd="0" presId="urn:microsoft.com/office/officeart/2018/5/layout/IconCircleLabelList"/>
    <dgm:cxn modelId="{D25F4113-2126-4564-AE51-0EC6D55892E3}" type="presParOf" srcId="{27F903D2-DEAA-48FD-B470-29A885286563}" destId="{96DC9656-02E9-404B-8ED7-03ABC248632B}" srcOrd="1" destOrd="0" presId="urn:microsoft.com/office/officeart/2018/5/layout/IconCircleLabelList"/>
    <dgm:cxn modelId="{DDA63445-40C0-4588-A498-FE6B3A1FAE53}" type="presParOf" srcId="{27F903D2-DEAA-48FD-B470-29A885286563}" destId="{3C6817E1-D616-4067-AB99-0715E5150E57}" srcOrd="2" destOrd="0" presId="urn:microsoft.com/office/officeart/2018/5/layout/IconCircleLabelList"/>
    <dgm:cxn modelId="{C6CFB8D4-B6CE-4E08-898A-CCF00F3085A7}" type="presParOf" srcId="{27F903D2-DEAA-48FD-B470-29A885286563}" destId="{C51B1FB9-E4E6-4700-9EFC-3C0233C4B54A}" srcOrd="3" destOrd="0" presId="urn:microsoft.com/office/officeart/2018/5/layout/IconCircleLabelList"/>
    <dgm:cxn modelId="{2DB17B4D-3D10-428F-B3CF-8A162C5E28E9}" type="presParOf" srcId="{51CDEB29-9D4A-4CBD-87BE-C26B81C1793B}" destId="{302D0D6E-A11D-4556-A8C9-C7D119BD36E8}" srcOrd="1" destOrd="0" presId="urn:microsoft.com/office/officeart/2018/5/layout/IconCircleLabelList"/>
    <dgm:cxn modelId="{D5B49477-50DC-48C3-A77E-95802F6A85F4}" type="presParOf" srcId="{51CDEB29-9D4A-4CBD-87BE-C26B81C1793B}" destId="{FD9D70FD-7B22-4FA3-8395-D8736452A789}" srcOrd="2" destOrd="0" presId="urn:microsoft.com/office/officeart/2018/5/layout/IconCircleLabelList"/>
    <dgm:cxn modelId="{DF4FD898-4982-451D-85E1-71281DED3BBF}" type="presParOf" srcId="{FD9D70FD-7B22-4FA3-8395-D8736452A789}" destId="{B5F819F3-CBC1-4CD4-9B4C-C77B0CE07DE9}" srcOrd="0" destOrd="0" presId="urn:microsoft.com/office/officeart/2018/5/layout/IconCircleLabelList"/>
    <dgm:cxn modelId="{51F32D10-24AF-4937-AB01-5EC4609716FB}" type="presParOf" srcId="{FD9D70FD-7B22-4FA3-8395-D8736452A789}" destId="{56480F0A-BA6B-420B-80A0-3BBBC084AFAC}" srcOrd="1" destOrd="0" presId="urn:microsoft.com/office/officeart/2018/5/layout/IconCircleLabelList"/>
    <dgm:cxn modelId="{BA2F6575-C733-4AD4-8C90-10FDED37404A}" type="presParOf" srcId="{FD9D70FD-7B22-4FA3-8395-D8736452A789}" destId="{4338AF4A-7D93-410D-AE6D-136375C0F736}" srcOrd="2" destOrd="0" presId="urn:microsoft.com/office/officeart/2018/5/layout/IconCircleLabelList"/>
    <dgm:cxn modelId="{FDDD5573-6183-4628-A071-2F6C695CA3A8}" type="presParOf" srcId="{FD9D70FD-7B22-4FA3-8395-D8736452A789}" destId="{DA6CE4C2-E893-45C6-9A5B-1949FBFDD632}" srcOrd="3" destOrd="0" presId="urn:microsoft.com/office/officeart/2018/5/layout/IconCircleLabelList"/>
    <dgm:cxn modelId="{DA091E84-022F-4FD0-BF9C-0E20E7831E2D}" type="presParOf" srcId="{51CDEB29-9D4A-4CBD-87BE-C26B81C1793B}" destId="{55E07D4B-2FF6-43B0-92EB-7C3CFD2109E6}" srcOrd="3" destOrd="0" presId="urn:microsoft.com/office/officeart/2018/5/layout/IconCircleLabelList"/>
    <dgm:cxn modelId="{E413F688-58C9-4D5A-B491-307011354B5B}" type="presParOf" srcId="{51CDEB29-9D4A-4CBD-87BE-C26B81C1793B}" destId="{7D2914E3-A7FA-462B-8865-67A0ED2F1DD7}" srcOrd="4" destOrd="0" presId="urn:microsoft.com/office/officeart/2018/5/layout/IconCircleLabelList"/>
    <dgm:cxn modelId="{E85953EC-2F9E-4709-8B96-7172F8A6034E}" type="presParOf" srcId="{7D2914E3-A7FA-462B-8865-67A0ED2F1DD7}" destId="{769495DD-213B-4A0B-9A3E-9999AB48839E}" srcOrd="0" destOrd="0" presId="urn:microsoft.com/office/officeart/2018/5/layout/IconCircleLabelList"/>
    <dgm:cxn modelId="{3D3B46F5-33F8-4364-8953-AE09AB21B28B}" type="presParOf" srcId="{7D2914E3-A7FA-462B-8865-67A0ED2F1DD7}" destId="{91D34140-77FD-4FEF-83A1-B56AB1A4B1E7}" srcOrd="1" destOrd="0" presId="urn:microsoft.com/office/officeart/2018/5/layout/IconCircleLabelList"/>
    <dgm:cxn modelId="{56CB4AA7-F722-462D-9AD0-EFDE059AEE54}" type="presParOf" srcId="{7D2914E3-A7FA-462B-8865-67A0ED2F1DD7}" destId="{A37455A7-9E10-42FC-B12E-032251FEAE11}" srcOrd="2" destOrd="0" presId="urn:microsoft.com/office/officeart/2018/5/layout/IconCircleLabelList"/>
    <dgm:cxn modelId="{26E8F780-0504-4613-B474-354BE89114EF}" type="presParOf" srcId="{7D2914E3-A7FA-462B-8865-67A0ED2F1DD7}" destId="{019CD1D7-A796-47A2-90C3-68B7CFF8B95F}" srcOrd="3" destOrd="0" presId="urn:microsoft.com/office/officeart/2018/5/layout/IconCircleLabelList"/>
    <dgm:cxn modelId="{8F1AAB6F-BC7B-4605-8CBD-BA06ECB4FEDE}" type="presParOf" srcId="{51CDEB29-9D4A-4CBD-87BE-C26B81C1793B}" destId="{B22E3F20-F054-4E93-9350-922CFB0AE0A2}" srcOrd="5" destOrd="0" presId="urn:microsoft.com/office/officeart/2018/5/layout/IconCircleLabelList"/>
    <dgm:cxn modelId="{1576B6D0-EDEA-4149-A650-F3D0167CA555}" type="presParOf" srcId="{51CDEB29-9D4A-4CBD-87BE-C26B81C1793B}" destId="{1BEFFE42-2F28-4738-B1BA-050084A24CD0}" srcOrd="6" destOrd="0" presId="urn:microsoft.com/office/officeart/2018/5/layout/IconCircleLabelList"/>
    <dgm:cxn modelId="{5562FEB7-78CA-40E4-9D86-4600CD1F3A63}" type="presParOf" srcId="{1BEFFE42-2F28-4738-B1BA-050084A24CD0}" destId="{DB34927A-389C-4AA5-AB42-21FD56F4E00D}" srcOrd="0" destOrd="0" presId="urn:microsoft.com/office/officeart/2018/5/layout/IconCircleLabelList"/>
    <dgm:cxn modelId="{8DE92712-ED3D-4FD2-8B0C-0C2810668F17}" type="presParOf" srcId="{1BEFFE42-2F28-4738-B1BA-050084A24CD0}" destId="{EF3480D8-EDC3-4E19-AC7F-5A89D81DA5C7}" srcOrd="1" destOrd="0" presId="urn:microsoft.com/office/officeart/2018/5/layout/IconCircleLabelList"/>
    <dgm:cxn modelId="{203EAC49-4662-49BB-B5EC-08E833A1988D}" type="presParOf" srcId="{1BEFFE42-2F28-4738-B1BA-050084A24CD0}" destId="{1074B196-FE64-46B0-9BE5-BC335CD62B6B}" srcOrd="2" destOrd="0" presId="urn:microsoft.com/office/officeart/2018/5/layout/IconCircleLabelList"/>
    <dgm:cxn modelId="{86B1D92C-1AA0-43E6-B115-7AABCB1D3B35}" type="presParOf" srcId="{1BEFFE42-2F28-4738-B1BA-050084A24CD0}" destId="{633C2E96-CC13-4DE3-9D7A-9B74FDF3F4B0}" srcOrd="3" destOrd="0" presId="urn:microsoft.com/office/officeart/2018/5/layout/IconCircleLabelList"/>
    <dgm:cxn modelId="{8BADDE39-E9A6-4755-84AF-BCD9176BABC8}" type="presParOf" srcId="{51CDEB29-9D4A-4CBD-87BE-C26B81C1793B}" destId="{52CF9517-8C7F-40FF-8461-FE961AD7C2D1}" srcOrd="7" destOrd="0" presId="urn:microsoft.com/office/officeart/2018/5/layout/IconCircleLabelList"/>
    <dgm:cxn modelId="{2A6B4860-4BFC-4E14-8731-AD20A4914C68}" type="presParOf" srcId="{51CDEB29-9D4A-4CBD-87BE-C26B81C1793B}" destId="{5EB6696E-C314-4918-A68A-3BBAFA9921ED}" srcOrd="8" destOrd="0" presId="urn:microsoft.com/office/officeart/2018/5/layout/IconCircleLabelList"/>
    <dgm:cxn modelId="{71E5C6CF-A972-4F01-B8EE-93D48261DF33}" type="presParOf" srcId="{5EB6696E-C314-4918-A68A-3BBAFA9921ED}" destId="{1277DD44-14AB-4E38-8028-5D093D4323F2}" srcOrd="0" destOrd="0" presId="urn:microsoft.com/office/officeart/2018/5/layout/IconCircleLabelList"/>
    <dgm:cxn modelId="{7DE076AC-3EF3-4931-9C6B-F1BE92B62197}" type="presParOf" srcId="{5EB6696E-C314-4918-A68A-3BBAFA9921ED}" destId="{F290A709-8874-4E49-9A0B-CBB3E361D30C}" srcOrd="1" destOrd="0" presId="urn:microsoft.com/office/officeart/2018/5/layout/IconCircleLabelList"/>
    <dgm:cxn modelId="{9A0E163E-6622-4EAA-A8E0-1E83C0C88E82}" type="presParOf" srcId="{5EB6696E-C314-4918-A68A-3BBAFA9921ED}" destId="{6B928459-5CE7-45EB-BB65-C571C00DBE6C}" srcOrd="2" destOrd="0" presId="urn:microsoft.com/office/officeart/2018/5/layout/IconCircleLabelList"/>
    <dgm:cxn modelId="{739290A4-A186-48DC-9BBA-2AE64C733C0A}" type="presParOf" srcId="{5EB6696E-C314-4918-A68A-3BBAFA9921ED}" destId="{6EDEECC5-A5D5-4384-A2E3-FF0CF327A066}"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B86940-2AFD-4AE7-B7EF-F3438F4BFEF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326CB8C-AF66-46F5-B9D1-1D818DFA3701}">
      <dgm:prSet/>
      <dgm:spPr/>
      <dgm:t>
        <a:bodyPr/>
        <a:lstStyle/>
        <a:p>
          <a:r>
            <a:rPr lang="nl-BE"/>
            <a:t>Overzicht houden </a:t>
          </a:r>
          <a:endParaRPr lang="en-US"/>
        </a:p>
      </dgm:t>
    </dgm:pt>
    <dgm:pt modelId="{7F8DCCCC-56B1-4AD5-A431-66DB89F53207}" type="parTrans" cxnId="{BF8F4C89-3372-45D8-9B5C-4B38A8492EE5}">
      <dgm:prSet/>
      <dgm:spPr/>
      <dgm:t>
        <a:bodyPr/>
        <a:lstStyle/>
        <a:p>
          <a:endParaRPr lang="en-US"/>
        </a:p>
      </dgm:t>
    </dgm:pt>
    <dgm:pt modelId="{A20D0DD2-9CF9-4672-8514-6B0A4EB90763}" type="sibTrans" cxnId="{BF8F4C89-3372-45D8-9B5C-4B38A8492EE5}">
      <dgm:prSet/>
      <dgm:spPr/>
      <dgm:t>
        <a:bodyPr/>
        <a:lstStyle/>
        <a:p>
          <a:endParaRPr lang="en-US"/>
        </a:p>
      </dgm:t>
    </dgm:pt>
    <dgm:pt modelId="{D1810D1F-F7E3-4599-8BD3-C5226D0BE683}">
      <dgm:prSet/>
      <dgm:spPr/>
      <dgm:t>
        <a:bodyPr/>
        <a:lstStyle/>
        <a:p>
          <a:r>
            <a:rPr lang="nl-BE"/>
            <a:t>Timemanagement</a:t>
          </a:r>
          <a:endParaRPr lang="en-US"/>
        </a:p>
      </dgm:t>
    </dgm:pt>
    <dgm:pt modelId="{48EB6B48-65C8-4BB9-B9B7-970E29C57A28}" type="parTrans" cxnId="{30B40F5E-06D8-4C5C-95E2-7A3DC04B1F8D}">
      <dgm:prSet/>
      <dgm:spPr/>
      <dgm:t>
        <a:bodyPr/>
        <a:lstStyle/>
        <a:p>
          <a:endParaRPr lang="en-US"/>
        </a:p>
      </dgm:t>
    </dgm:pt>
    <dgm:pt modelId="{D6683B5E-BD07-4A70-B6E3-2EA52783FD2E}" type="sibTrans" cxnId="{30B40F5E-06D8-4C5C-95E2-7A3DC04B1F8D}">
      <dgm:prSet/>
      <dgm:spPr/>
      <dgm:t>
        <a:bodyPr/>
        <a:lstStyle/>
        <a:p>
          <a:endParaRPr lang="en-US"/>
        </a:p>
      </dgm:t>
    </dgm:pt>
    <dgm:pt modelId="{F0CE31C5-F8F1-4EA6-B51C-B389D3C1E691}">
      <dgm:prSet/>
      <dgm:spPr/>
      <dgm:t>
        <a:bodyPr/>
        <a:lstStyle/>
        <a:p>
          <a:r>
            <a:rPr lang="nl-BE"/>
            <a:t>Minder begeleiding </a:t>
          </a:r>
          <a:endParaRPr lang="en-US"/>
        </a:p>
      </dgm:t>
    </dgm:pt>
    <dgm:pt modelId="{EEAC82C1-0E68-438C-85BC-1D0F2FB0AB67}" type="parTrans" cxnId="{EB0BC4F6-22A2-4ACD-B7B9-67CA71B5193F}">
      <dgm:prSet/>
      <dgm:spPr/>
      <dgm:t>
        <a:bodyPr/>
        <a:lstStyle/>
        <a:p>
          <a:endParaRPr lang="en-US"/>
        </a:p>
      </dgm:t>
    </dgm:pt>
    <dgm:pt modelId="{0619C40A-05C6-46E1-88B3-084C28D44D6F}" type="sibTrans" cxnId="{EB0BC4F6-22A2-4ACD-B7B9-67CA71B5193F}">
      <dgm:prSet/>
      <dgm:spPr/>
      <dgm:t>
        <a:bodyPr/>
        <a:lstStyle/>
        <a:p>
          <a:endParaRPr lang="en-US"/>
        </a:p>
      </dgm:t>
    </dgm:pt>
    <dgm:pt modelId="{6085EF52-26F7-4352-B2F1-1652AB17017D}">
      <dgm:prSet/>
      <dgm:spPr/>
      <dgm:t>
        <a:bodyPr/>
        <a:lstStyle/>
        <a:p>
          <a:r>
            <a:rPr lang="nl-BE"/>
            <a:t>Afleiding </a:t>
          </a:r>
          <a:endParaRPr lang="en-US"/>
        </a:p>
      </dgm:t>
    </dgm:pt>
    <dgm:pt modelId="{D3DDFD44-0FB3-4D9D-97FB-D6BAECFAAE9A}" type="parTrans" cxnId="{28D7FA76-FA0C-4A44-A8B7-03126A980A08}">
      <dgm:prSet/>
      <dgm:spPr/>
      <dgm:t>
        <a:bodyPr/>
        <a:lstStyle/>
        <a:p>
          <a:endParaRPr lang="en-US"/>
        </a:p>
      </dgm:t>
    </dgm:pt>
    <dgm:pt modelId="{BB1704EA-F507-489A-BB55-DEB20C2296AE}" type="sibTrans" cxnId="{28D7FA76-FA0C-4A44-A8B7-03126A980A08}">
      <dgm:prSet/>
      <dgm:spPr/>
      <dgm:t>
        <a:bodyPr/>
        <a:lstStyle/>
        <a:p>
          <a:endParaRPr lang="en-US"/>
        </a:p>
      </dgm:t>
    </dgm:pt>
    <dgm:pt modelId="{187EA2BF-7A25-4568-81B6-5D3A78F1D6D3}">
      <dgm:prSet/>
      <dgm:spPr/>
      <dgm:t>
        <a:bodyPr/>
        <a:lstStyle/>
        <a:p>
          <a:r>
            <a:rPr lang="nl-BE"/>
            <a:t>Uitstelgedrag  </a:t>
          </a:r>
        </a:p>
      </dgm:t>
    </dgm:pt>
    <dgm:pt modelId="{871762E9-C5A3-4354-91F1-14C63DF8323F}" type="parTrans" cxnId="{3CEF4D95-4E4D-4B42-94D4-86D96006FFA0}">
      <dgm:prSet/>
      <dgm:spPr/>
      <dgm:t>
        <a:bodyPr/>
        <a:lstStyle/>
        <a:p>
          <a:endParaRPr lang="en-US"/>
        </a:p>
      </dgm:t>
    </dgm:pt>
    <dgm:pt modelId="{C9FB3AAE-635E-4375-927B-B0C5FC8E46E8}" type="sibTrans" cxnId="{3CEF4D95-4E4D-4B42-94D4-86D96006FFA0}">
      <dgm:prSet/>
      <dgm:spPr/>
      <dgm:t>
        <a:bodyPr/>
        <a:lstStyle/>
        <a:p>
          <a:endParaRPr lang="en-US"/>
        </a:p>
      </dgm:t>
    </dgm:pt>
    <dgm:pt modelId="{0CA1D946-1B13-4E64-A209-36589F4B330D}" type="pres">
      <dgm:prSet presAssocID="{69B86940-2AFD-4AE7-B7EF-F3438F4BFEFA}" presName="linear" presStyleCnt="0">
        <dgm:presLayoutVars>
          <dgm:animLvl val="lvl"/>
          <dgm:resizeHandles val="exact"/>
        </dgm:presLayoutVars>
      </dgm:prSet>
      <dgm:spPr/>
    </dgm:pt>
    <dgm:pt modelId="{3A89C053-710A-48FB-B168-13A40B97A945}" type="pres">
      <dgm:prSet presAssocID="{9326CB8C-AF66-46F5-B9D1-1D818DFA3701}" presName="parentText" presStyleLbl="node1" presStyleIdx="0" presStyleCnt="5">
        <dgm:presLayoutVars>
          <dgm:chMax val="0"/>
          <dgm:bulletEnabled val="1"/>
        </dgm:presLayoutVars>
      </dgm:prSet>
      <dgm:spPr/>
    </dgm:pt>
    <dgm:pt modelId="{145C07B8-1819-4C07-9DD5-87382AEE1CA9}" type="pres">
      <dgm:prSet presAssocID="{A20D0DD2-9CF9-4672-8514-6B0A4EB90763}" presName="spacer" presStyleCnt="0"/>
      <dgm:spPr/>
    </dgm:pt>
    <dgm:pt modelId="{56EC73DF-9CC8-47E8-BD2D-87E1BAF2EC38}" type="pres">
      <dgm:prSet presAssocID="{D1810D1F-F7E3-4599-8BD3-C5226D0BE683}" presName="parentText" presStyleLbl="node1" presStyleIdx="1" presStyleCnt="5">
        <dgm:presLayoutVars>
          <dgm:chMax val="0"/>
          <dgm:bulletEnabled val="1"/>
        </dgm:presLayoutVars>
      </dgm:prSet>
      <dgm:spPr/>
    </dgm:pt>
    <dgm:pt modelId="{225A62E1-5A37-48E5-A961-6E2A9C4157AA}" type="pres">
      <dgm:prSet presAssocID="{D6683B5E-BD07-4A70-B6E3-2EA52783FD2E}" presName="spacer" presStyleCnt="0"/>
      <dgm:spPr/>
    </dgm:pt>
    <dgm:pt modelId="{FDFBB7A2-0806-46C1-A482-E353EDBE5A73}" type="pres">
      <dgm:prSet presAssocID="{F0CE31C5-F8F1-4EA6-B51C-B389D3C1E691}" presName="parentText" presStyleLbl="node1" presStyleIdx="2" presStyleCnt="5">
        <dgm:presLayoutVars>
          <dgm:chMax val="0"/>
          <dgm:bulletEnabled val="1"/>
        </dgm:presLayoutVars>
      </dgm:prSet>
      <dgm:spPr/>
    </dgm:pt>
    <dgm:pt modelId="{49670B6D-3BF3-44D7-ABC1-3B23683F423C}" type="pres">
      <dgm:prSet presAssocID="{0619C40A-05C6-46E1-88B3-084C28D44D6F}" presName="spacer" presStyleCnt="0"/>
      <dgm:spPr/>
    </dgm:pt>
    <dgm:pt modelId="{47E7D8D6-D251-4C41-AFAD-9B2DF6D83D43}" type="pres">
      <dgm:prSet presAssocID="{6085EF52-26F7-4352-B2F1-1652AB17017D}" presName="parentText" presStyleLbl="node1" presStyleIdx="3" presStyleCnt="5">
        <dgm:presLayoutVars>
          <dgm:chMax val="0"/>
          <dgm:bulletEnabled val="1"/>
        </dgm:presLayoutVars>
      </dgm:prSet>
      <dgm:spPr/>
    </dgm:pt>
    <dgm:pt modelId="{F3191BB8-8EB5-45B8-8E5C-1994C038EE19}" type="pres">
      <dgm:prSet presAssocID="{BB1704EA-F507-489A-BB55-DEB20C2296AE}" presName="spacer" presStyleCnt="0"/>
      <dgm:spPr/>
    </dgm:pt>
    <dgm:pt modelId="{A6D43EDA-8FF3-4C34-BBE5-3EEFBB688BDC}" type="pres">
      <dgm:prSet presAssocID="{187EA2BF-7A25-4568-81B6-5D3A78F1D6D3}" presName="parentText" presStyleLbl="node1" presStyleIdx="4" presStyleCnt="5">
        <dgm:presLayoutVars>
          <dgm:chMax val="0"/>
          <dgm:bulletEnabled val="1"/>
        </dgm:presLayoutVars>
      </dgm:prSet>
      <dgm:spPr/>
    </dgm:pt>
  </dgm:ptLst>
  <dgm:cxnLst>
    <dgm:cxn modelId="{A14C1B5D-8305-4E86-801B-463D8BFA2E69}" type="presOf" srcId="{D1810D1F-F7E3-4599-8BD3-C5226D0BE683}" destId="{56EC73DF-9CC8-47E8-BD2D-87E1BAF2EC38}" srcOrd="0" destOrd="0" presId="urn:microsoft.com/office/officeart/2005/8/layout/vList2"/>
    <dgm:cxn modelId="{30B40F5E-06D8-4C5C-95E2-7A3DC04B1F8D}" srcId="{69B86940-2AFD-4AE7-B7EF-F3438F4BFEFA}" destId="{D1810D1F-F7E3-4599-8BD3-C5226D0BE683}" srcOrd="1" destOrd="0" parTransId="{48EB6B48-65C8-4BB9-B9B7-970E29C57A28}" sibTransId="{D6683B5E-BD07-4A70-B6E3-2EA52783FD2E}"/>
    <dgm:cxn modelId="{20FCC948-F844-4A06-BEFE-0BB2D309F6E0}" type="presOf" srcId="{69B86940-2AFD-4AE7-B7EF-F3438F4BFEFA}" destId="{0CA1D946-1B13-4E64-A209-36589F4B330D}" srcOrd="0" destOrd="0" presId="urn:microsoft.com/office/officeart/2005/8/layout/vList2"/>
    <dgm:cxn modelId="{28D7FA76-FA0C-4A44-A8B7-03126A980A08}" srcId="{69B86940-2AFD-4AE7-B7EF-F3438F4BFEFA}" destId="{6085EF52-26F7-4352-B2F1-1652AB17017D}" srcOrd="3" destOrd="0" parTransId="{D3DDFD44-0FB3-4D9D-97FB-D6BAECFAAE9A}" sibTransId="{BB1704EA-F507-489A-BB55-DEB20C2296AE}"/>
    <dgm:cxn modelId="{BF8F4C89-3372-45D8-9B5C-4B38A8492EE5}" srcId="{69B86940-2AFD-4AE7-B7EF-F3438F4BFEFA}" destId="{9326CB8C-AF66-46F5-B9D1-1D818DFA3701}" srcOrd="0" destOrd="0" parTransId="{7F8DCCCC-56B1-4AD5-A431-66DB89F53207}" sibTransId="{A20D0DD2-9CF9-4672-8514-6B0A4EB90763}"/>
    <dgm:cxn modelId="{3CEF4D95-4E4D-4B42-94D4-86D96006FFA0}" srcId="{69B86940-2AFD-4AE7-B7EF-F3438F4BFEFA}" destId="{187EA2BF-7A25-4568-81B6-5D3A78F1D6D3}" srcOrd="4" destOrd="0" parTransId="{871762E9-C5A3-4354-91F1-14C63DF8323F}" sibTransId="{C9FB3AAE-635E-4375-927B-B0C5FC8E46E8}"/>
    <dgm:cxn modelId="{11B7C29F-4640-47CE-9AB0-4177B1AE7CCE}" type="presOf" srcId="{F0CE31C5-F8F1-4EA6-B51C-B389D3C1E691}" destId="{FDFBB7A2-0806-46C1-A482-E353EDBE5A73}" srcOrd="0" destOrd="0" presId="urn:microsoft.com/office/officeart/2005/8/layout/vList2"/>
    <dgm:cxn modelId="{74EEB2A0-4265-40C7-ACCE-9F13FA53E783}" type="presOf" srcId="{187EA2BF-7A25-4568-81B6-5D3A78F1D6D3}" destId="{A6D43EDA-8FF3-4C34-BBE5-3EEFBB688BDC}" srcOrd="0" destOrd="0" presId="urn:microsoft.com/office/officeart/2005/8/layout/vList2"/>
    <dgm:cxn modelId="{B33587A4-5F53-406F-AABD-D79C11F6EBF1}" type="presOf" srcId="{6085EF52-26F7-4352-B2F1-1652AB17017D}" destId="{47E7D8D6-D251-4C41-AFAD-9B2DF6D83D43}" srcOrd="0" destOrd="0" presId="urn:microsoft.com/office/officeart/2005/8/layout/vList2"/>
    <dgm:cxn modelId="{3143A0D5-538A-4C76-B6A5-7D64D24D94E9}" type="presOf" srcId="{9326CB8C-AF66-46F5-B9D1-1D818DFA3701}" destId="{3A89C053-710A-48FB-B168-13A40B97A945}" srcOrd="0" destOrd="0" presId="urn:microsoft.com/office/officeart/2005/8/layout/vList2"/>
    <dgm:cxn modelId="{EB0BC4F6-22A2-4ACD-B7B9-67CA71B5193F}" srcId="{69B86940-2AFD-4AE7-B7EF-F3438F4BFEFA}" destId="{F0CE31C5-F8F1-4EA6-B51C-B389D3C1E691}" srcOrd="2" destOrd="0" parTransId="{EEAC82C1-0E68-438C-85BC-1D0F2FB0AB67}" sibTransId="{0619C40A-05C6-46E1-88B3-084C28D44D6F}"/>
    <dgm:cxn modelId="{859ADF8F-07B7-494B-B503-AD4110746A0E}" type="presParOf" srcId="{0CA1D946-1B13-4E64-A209-36589F4B330D}" destId="{3A89C053-710A-48FB-B168-13A40B97A945}" srcOrd="0" destOrd="0" presId="urn:microsoft.com/office/officeart/2005/8/layout/vList2"/>
    <dgm:cxn modelId="{96C7001E-BEF1-4469-8262-A7E030C67D38}" type="presParOf" srcId="{0CA1D946-1B13-4E64-A209-36589F4B330D}" destId="{145C07B8-1819-4C07-9DD5-87382AEE1CA9}" srcOrd="1" destOrd="0" presId="urn:microsoft.com/office/officeart/2005/8/layout/vList2"/>
    <dgm:cxn modelId="{C7A9A7FD-781F-4248-BE5D-923B0D0F2D57}" type="presParOf" srcId="{0CA1D946-1B13-4E64-A209-36589F4B330D}" destId="{56EC73DF-9CC8-47E8-BD2D-87E1BAF2EC38}" srcOrd="2" destOrd="0" presId="urn:microsoft.com/office/officeart/2005/8/layout/vList2"/>
    <dgm:cxn modelId="{341C8D43-06D7-44C5-88AB-E708C09D7702}" type="presParOf" srcId="{0CA1D946-1B13-4E64-A209-36589F4B330D}" destId="{225A62E1-5A37-48E5-A961-6E2A9C4157AA}" srcOrd="3" destOrd="0" presId="urn:microsoft.com/office/officeart/2005/8/layout/vList2"/>
    <dgm:cxn modelId="{AD2263F6-ACCF-4CB6-8502-0BBAF530F290}" type="presParOf" srcId="{0CA1D946-1B13-4E64-A209-36589F4B330D}" destId="{FDFBB7A2-0806-46C1-A482-E353EDBE5A73}" srcOrd="4" destOrd="0" presId="urn:microsoft.com/office/officeart/2005/8/layout/vList2"/>
    <dgm:cxn modelId="{C284D687-6209-449D-8880-8BF161EC2154}" type="presParOf" srcId="{0CA1D946-1B13-4E64-A209-36589F4B330D}" destId="{49670B6D-3BF3-44D7-ABC1-3B23683F423C}" srcOrd="5" destOrd="0" presId="urn:microsoft.com/office/officeart/2005/8/layout/vList2"/>
    <dgm:cxn modelId="{40351D38-83D8-48B6-B13E-EE5615FFA22F}" type="presParOf" srcId="{0CA1D946-1B13-4E64-A209-36589F4B330D}" destId="{47E7D8D6-D251-4C41-AFAD-9B2DF6D83D43}" srcOrd="6" destOrd="0" presId="urn:microsoft.com/office/officeart/2005/8/layout/vList2"/>
    <dgm:cxn modelId="{C5C3BFAE-04DB-46EE-A7B9-041E0D8FE367}" type="presParOf" srcId="{0CA1D946-1B13-4E64-A209-36589F4B330D}" destId="{F3191BB8-8EB5-45B8-8E5C-1994C038EE19}" srcOrd="7" destOrd="0" presId="urn:microsoft.com/office/officeart/2005/8/layout/vList2"/>
    <dgm:cxn modelId="{1EA64037-93DB-4A21-96FC-CB29F80DB0F1}" type="presParOf" srcId="{0CA1D946-1B13-4E64-A209-36589F4B330D}" destId="{A6D43EDA-8FF3-4C34-BBE5-3EEFBB688BDC}"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CD8947-0EBC-4F94-AB5C-FD81B3F1447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6D4E0C4-FA7B-45A4-9FDC-B3E9AE4CB2FA}">
      <dgm:prSet/>
      <dgm:spPr/>
      <dgm:t>
        <a:bodyPr/>
        <a:lstStyle/>
        <a:p>
          <a:pPr>
            <a:lnSpc>
              <a:spcPct val="100000"/>
            </a:lnSpc>
          </a:pPr>
          <a:r>
            <a:rPr lang="nl-BE"/>
            <a:t>Geen vakantie : lessen en opdrachten lopen door</a:t>
          </a:r>
          <a:endParaRPr lang="en-US"/>
        </a:p>
      </dgm:t>
    </dgm:pt>
    <dgm:pt modelId="{89D97B60-EDB6-4A3A-A943-F48D8F1B10ED}" type="parTrans" cxnId="{4603F043-9EE4-4F54-A877-0E7681161D6F}">
      <dgm:prSet/>
      <dgm:spPr/>
      <dgm:t>
        <a:bodyPr/>
        <a:lstStyle/>
        <a:p>
          <a:endParaRPr lang="en-US"/>
        </a:p>
      </dgm:t>
    </dgm:pt>
    <dgm:pt modelId="{C358F2EB-1355-4B9A-8BBF-9968FA9EDCFE}" type="sibTrans" cxnId="{4603F043-9EE4-4F54-A877-0E7681161D6F}">
      <dgm:prSet/>
      <dgm:spPr/>
      <dgm:t>
        <a:bodyPr/>
        <a:lstStyle/>
        <a:p>
          <a:endParaRPr lang="en-US"/>
        </a:p>
      </dgm:t>
    </dgm:pt>
    <dgm:pt modelId="{97C17E42-5693-4CCE-A436-499F01E06551}">
      <dgm:prSet/>
      <dgm:spPr/>
      <dgm:t>
        <a:bodyPr/>
        <a:lstStyle/>
        <a:p>
          <a:pPr>
            <a:lnSpc>
              <a:spcPct val="100000"/>
            </a:lnSpc>
          </a:pPr>
          <a:r>
            <a:rPr lang="nl-BE" dirty="0"/>
            <a:t>7 weken zelfstudie vereist organisatie en discipline</a:t>
          </a:r>
          <a:endParaRPr lang="en-US" dirty="0"/>
        </a:p>
      </dgm:t>
    </dgm:pt>
    <dgm:pt modelId="{904C937A-1297-4C20-93C0-4631DE979107}" type="parTrans" cxnId="{CBC50A1A-7050-47F6-ADC1-CEAF40CE7EE8}">
      <dgm:prSet/>
      <dgm:spPr/>
      <dgm:t>
        <a:bodyPr/>
        <a:lstStyle/>
        <a:p>
          <a:endParaRPr lang="en-US"/>
        </a:p>
      </dgm:t>
    </dgm:pt>
    <dgm:pt modelId="{56A40C82-DAB1-402A-A67F-499B52D23BAA}" type="sibTrans" cxnId="{CBC50A1A-7050-47F6-ADC1-CEAF40CE7EE8}">
      <dgm:prSet/>
      <dgm:spPr/>
      <dgm:t>
        <a:bodyPr/>
        <a:lstStyle/>
        <a:p>
          <a:endParaRPr lang="en-US"/>
        </a:p>
      </dgm:t>
    </dgm:pt>
    <dgm:pt modelId="{995A2541-69FD-4E6C-9D58-6C7BA5A9F1E5}">
      <dgm:prSet/>
      <dgm:spPr/>
      <dgm:t>
        <a:bodyPr/>
        <a:lstStyle/>
        <a:p>
          <a:pPr>
            <a:lnSpc>
              <a:spcPct val="100000"/>
            </a:lnSpc>
          </a:pPr>
          <a:r>
            <a:rPr lang="nl-BE"/>
            <a:t>Structuur aanbrengen in je dagen</a:t>
          </a:r>
          <a:endParaRPr lang="en-US"/>
        </a:p>
      </dgm:t>
    </dgm:pt>
    <dgm:pt modelId="{0BF2BCD3-AAF5-40BB-8C31-9C93CDF2A6DB}" type="parTrans" cxnId="{56901354-8E74-41D3-9832-B4C9B56F5818}">
      <dgm:prSet/>
      <dgm:spPr/>
      <dgm:t>
        <a:bodyPr/>
        <a:lstStyle/>
        <a:p>
          <a:endParaRPr lang="en-US"/>
        </a:p>
      </dgm:t>
    </dgm:pt>
    <dgm:pt modelId="{9EDF378F-2858-4ECC-95B6-078C24D36CD1}" type="sibTrans" cxnId="{56901354-8E74-41D3-9832-B4C9B56F5818}">
      <dgm:prSet/>
      <dgm:spPr/>
      <dgm:t>
        <a:bodyPr/>
        <a:lstStyle/>
        <a:p>
          <a:endParaRPr lang="en-US"/>
        </a:p>
      </dgm:t>
    </dgm:pt>
    <dgm:pt modelId="{C92E5FD0-14CF-4BD4-8594-C3CE0BA4AA95}">
      <dgm:prSet/>
      <dgm:spPr/>
      <dgm:t>
        <a:bodyPr/>
        <a:lstStyle/>
        <a:p>
          <a:pPr>
            <a:lnSpc>
              <a:spcPct val="100000"/>
            </a:lnSpc>
          </a:pPr>
          <a:r>
            <a:rPr lang="nl-BE" dirty="0"/>
            <a:t>Opvolgen lessen en opdrachten </a:t>
          </a:r>
        </a:p>
        <a:p>
          <a:pPr>
            <a:lnSpc>
              <a:spcPct val="100000"/>
            </a:lnSpc>
          </a:pPr>
          <a:r>
            <a:rPr lang="nl-BE" dirty="0"/>
            <a:t>= voorbereid naar examens en jury </a:t>
          </a:r>
          <a:endParaRPr lang="en-US" dirty="0"/>
        </a:p>
      </dgm:t>
    </dgm:pt>
    <dgm:pt modelId="{18BA31CE-CE16-4FAE-B551-064C8438335E}" type="parTrans" cxnId="{B5C42BF8-B8DC-4B3F-B772-54523AB4C1EE}">
      <dgm:prSet/>
      <dgm:spPr/>
      <dgm:t>
        <a:bodyPr/>
        <a:lstStyle/>
        <a:p>
          <a:endParaRPr lang="en-US"/>
        </a:p>
      </dgm:t>
    </dgm:pt>
    <dgm:pt modelId="{22E01DDF-B1D6-4176-812C-D1002C48658D}" type="sibTrans" cxnId="{B5C42BF8-B8DC-4B3F-B772-54523AB4C1EE}">
      <dgm:prSet/>
      <dgm:spPr/>
      <dgm:t>
        <a:bodyPr/>
        <a:lstStyle/>
        <a:p>
          <a:endParaRPr lang="en-US"/>
        </a:p>
      </dgm:t>
    </dgm:pt>
    <dgm:pt modelId="{7D853F45-A3E3-4650-B788-69D7DCF1915B}">
      <dgm:prSet/>
      <dgm:spPr/>
      <dgm:t>
        <a:bodyPr/>
        <a:lstStyle/>
        <a:p>
          <a:pPr>
            <a:lnSpc>
              <a:spcPct val="100000"/>
            </a:lnSpc>
          </a:pPr>
          <a:r>
            <a:rPr lang="nl-BE"/>
            <a:t>Kans om lessen en opdrachten in te halen</a:t>
          </a:r>
          <a:endParaRPr lang="en-US"/>
        </a:p>
      </dgm:t>
    </dgm:pt>
    <dgm:pt modelId="{B7F99A5E-0400-4DBC-9FA2-CDF802414BDA}" type="parTrans" cxnId="{60BF01CF-E9DB-415F-9C63-B6F61DC0DE34}">
      <dgm:prSet/>
      <dgm:spPr/>
      <dgm:t>
        <a:bodyPr/>
        <a:lstStyle/>
        <a:p>
          <a:endParaRPr lang="en-US"/>
        </a:p>
      </dgm:t>
    </dgm:pt>
    <dgm:pt modelId="{6CB5F35E-E4D2-41B3-A19D-C46F588D8A01}" type="sibTrans" cxnId="{60BF01CF-E9DB-415F-9C63-B6F61DC0DE34}">
      <dgm:prSet/>
      <dgm:spPr/>
      <dgm:t>
        <a:bodyPr/>
        <a:lstStyle/>
        <a:p>
          <a:endParaRPr lang="en-US"/>
        </a:p>
      </dgm:t>
    </dgm:pt>
    <dgm:pt modelId="{24C42C89-B09E-483B-A194-2F1862E4A1E0}" type="pres">
      <dgm:prSet presAssocID="{5FCD8947-0EBC-4F94-AB5C-FD81B3F1447B}" presName="root" presStyleCnt="0">
        <dgm:presLayoutVars>
          <dgm:dir/>
          <dgm:resizeHandles val="exact"/>
        </dgm:presLayoutVars>
      </dgm:prSet>
      <dgm:spPr/>
    </dgm:pt>
    <dgm:pt modelId="{9DD3B38C-B824-4454-8CA0-27A808AA1FA1}" type="pres">
      <dgm:prSet presAssocID="{E6D4E0C4-FA7B-45A4-9FDC-B3E9AE4CB2FA}" presName="compNode" presStyleCnt="0"/>
      <dgm:spPr/>
    </dgm:pt>
    <dgm:pt modelId="{38C3631D-5440-4E69-B656-E2A98043FFB4}" type="pres">
      <dgm:prSet presAssocID="{E6D4E0C4-FA7B-45A4-9FDC-B3E9AE4CB2FA}" presName="bgRect" presStyleLbl="bgShp" presStyleIdx="0" presStyleCnt="5"/>
      <dgm:spPr/>
    </dgm:pt>
    <dgm:pt modelId="{6A037EF4-6EE3-42DB-A9EB-9A8C8D3F2BD2}" type="pres">
      <dgm:prSet presAssocID="{E6D4E0C4-FA7B-45A4-9FDC-B3E9AE4CB2F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nt"/>
        </a:ext>
      </dgm:extLst>
    </dgm:pt>
    <dgm:pt modelId="{C8C2C3B6-9A4E-4A49-9528-409220631718}" type="pres">
      <dgm:prSet presAssocID="{E6D4E0C4-FA7B-45A4-9FDC-B3E9AE4CB2FA}" presName="spaceRect" presStyleCnt="0"/>
      <dgm:spPr/>
    </dgm:pt>
    <dgm:pt modelId="{25B97573-40E7-43B9-B566-7900DFA28E7E}" type="pres">
      <dgm:prSet presAssocID="{E6D4E0C4-FA7B-45A4-9FDC-B3E9AE4CB2FA}" presName="parTx" presStyleLbl="revTx" presStyleIdx="0" presStyleCnt="5">
        <dgm:presLayoutVars>
          <dgm:chMax val="0"/>
          <dgm:chPref val="0"/>
        </dgm:presLayoutVars>
      </dgm:prSet>
      <dgm:spPr/>
    </dgm:pt>
    <dgm:pt modelId="{728C0043-2224-4283-AA74-3761AE50C291}" type="pres">
      <dgm:prSet presAssocID="{C358F2EB-1355-4B9A-8BBF-9968FA9EDCFE}" presName="sibTrans" presStyleCnt="0"/>
      <dgm:spPr/>
    </dgm:pt>
    <dgm:pt modelId="{CC9344B6-2D5B-474D-AC5B-186581C65B51}" type="pres">
      <dgm:prSet presAssocID="{97C17E42-5693-4CCE-A436-499F01E06551}" presName="compNode" presStyleCnt="0"/>
      <dgm:spPr/>
    </dgm:pt>
    <dgm:pt modelId="{2B616FC8-D009-4F5D-86C9-1D5D62929D3A}" type="pres">
      <dgm:prSet presAssocID="{97C17E42-5693-4CCE-A436-499F01E06551}" presName="bgRect" presStyleLbl="bgShp" presStyleIdx="1" presStyleCnt="5"/>
      <dgm:spPr/>
    </dgm:pt>
    <dgm:pt modelId="{924C108C-64B8-484D-A586-44996B7AAFDD}" type="pres">
      <dgm:prSet presAssocID="{97C17E42-5693-4CCE-A436-499F01E0655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94088C83-3CC1-4F7E-898C-D527AE652A9E}" type="pres">
      <dgm:prSet presAssocID="{97C17E42-5693-4CCE-A436-499F01E06551}" presName="spaceRect" presStyleCnt="0"/>
      <dgm:spPr/>
    </dgm:pt>
    <dgm:pt modelId="{20B8E5E4-98D3-410D-ABCA-66CB1E4C88D3}" type="pres">
      <dgm:prSet presAssocID="{97C17E42-5693-4CCE-A436-499F01E06551}" presName="parTx" presStyleLbl="revTx" presStyleIdx="1" presStyleCnt="5">
        <dgm:presLayoutVars>
          <dgm:chMax val="0"/>
          <dgm:chPref val="0"/>
        </dgm:presLayoutVars>
      </dgm:prSet>
      <dgm:spPr/>
    </dgm:pt>
    <dgm:pt modelId="{313DF1FA-5665-49CD-8EC4-48BBA5C8161B}" type="pres">
      <dgm:prSet presAssocID="{56A40C82-DAB1-402A-A67F-499B52D23BAA}" presName="sibTrans" presStyleCnt="0"/>
      <dgm:spPr/>
    </dgm:pt>
    <dgm:pt modelId="{787EBB20-C5F5-454D-AB68-4773E5E121D3}" type="pres">
      <dgm:prSet presAssocID="{995A2541-69FD-4E6C-9D58-6C7BA5A9F1E5}" presName="compNode" presStyleCnt="0"/>
      <dgm:spPr/>
    </dgm:pt>
    <dgm:pt modelId="{3FB539BE-08A8-4A11-9C25-CDA0DE1EBB8D}" type="pres">
      <dgm:prSet presAssocID="{995A2541-69FD-4E6C-9D58-6C7BA5A9F1E5}" presName="bgRect" presStyleLbl="bgShp" presStyleIdx="2" presStyleCnt="5"/>
      <dgm:spPr/>
    </dgm:pt>
    <dgm:pt modelId="{585D9DAE-29C7-417D-9EE4-099DA776989F}" type="pres">
      <dgm:prSet presAssocID="{995A2541-69FD-4E6C-9D58-6C7BA5A9F1E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Speltactiekboekje"/>
        </a:ext>
      </dgm:extLst>
    </dgm:pt>
    <dgm:pt modelId="{13861D24-1B0C-4A82-B6F0-013066477E17}" type="pres">
      <dgm:prSet presAssocID="{995A2541-69FD-4E6C-9D58-6C7BA5A9F1E5}" presName="spaceRect" presStyleCnt="0"/>
      <dgm:spPr/>
    </dgm:pt>
    <dgm:pt modelId="{4F7508EC-785C-4E2B-B34E-8A044530F837}" type="pres">
      <dgm:prSet presAssocID="{995A2541-69FD-4E6C-9D58-6C7BA5A9F1E5}" presName="parTx" presStyleLbl="revTx" presStyleIdx="2" presStyleCnt="5">
        <dgm:presLayoutVars>
          <dgm:chMax val="0"/>
          <dgm:chPref val="0"/>
        </dgm:presLayoutVars>
      </dgm:prSet>
      <dgm:spPr/>
    </dgm:pt>
    <dgm:pt modelId="{92F19D30-53B8-4ED2-A04C-FF66DE40433B}" type="pres">
      <dgm:prSet presAssocID="{9EDF378F-2858-4ECC-95B6-078C24D36CD1}" presName="sibTrans" presStyleCnt="0"/>
      <dgm:spPr/>
    </dgm:pt>
    <dgm:pt modelId="{7869A21F-5801-404F-A7FD-77BC637480EA}" type="pres">
      <dgm:prSet presAssocID="{C92E5FD0-14CF-4BD4-8594-C3CE0BA4AA95}" presName="compNode" presStyleCnt="0"/>
      <dgm:spPr/>
    </dgm:pt>
    <dgm:pt modelId="{917BF397-05D6-4D37-B146-66440E9AFC74}" type="pres">
      <dgm:prSet presAssocID="{C92E5FD0-14CF-4BD4-8594-C3CE0BA4AA95}" presName="bgRect" presStyleLbl="bgShp" presStyleIdx="3" presStyleCnt="5"/>
      <dgm:spPr/>
    </dgm:pt>
    <dgm:pt modelId="{6B69924F-F8C4-4F12-BD81-AF0EE7E288A3}" type="pres">
      <dgm:prSet presAssocID="{C92E5FD0-14CF-4BD4-8594-C3CE0BA4AA9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assroom"/>
        </a:ext>
      </dgm:extLst>
    </dgm:pt>
    <dgm:pt modelId="{1F3B0CDF-3178-46A3-9B26-34A2AB246030}" type="pres">
      <dgm:prSet presAssocID="{C92E5FD0-14CF-4BD4-8594-C3CE0BA4AA95}" presName="spaceRect" presStyleCnt="0"/>
      <dgm:spPr/>
    </dgm:pt>
    <dgm:pt modelId="{93C4A691-FA14-40A5-8EE1-FF41FE261BBC}" type="pres">
      <dgm:prSet presAssocID="{C92E5FD0-14CF-4BD4-8594-C3CE0BA4AA95}" presName="parTx" presStyleLbl="revTx" presStyleIdx="3" presStyleCnt="5">
        <dgm:presLayoutVars>
          <dgm:chMax val="0"/>
          <dgm:chPref val="0"/>
        </dgm:presLayoutVars>
      </dgm:prSet>
      <dgm:spPr/>
    </dgm:pt>
    <dgm:pt modelId="{A3D54063-6ECF-4E48-8890-9685FFAE3724}" type="pres">
      <dgm:prSet presAssocID="{22E01DDF-B1D6-4176-812C-D1002C48658D}" presName="sibTrans" presStyleCnt="0"/>
      <dgm:spPr/>
    </dgm:pt>
    <dgm:pt modelId="{E9A9FB59-F1C9-4240-87EC-DB8502A92552}" type="pres">
      <dgm:prSet presAssocID="{7D853F45-A3E3-4650-B788-69D7DCF1915B}" presName="compNode" presStyleCnt="0"/>
      <dgm:spPr/>
    </dgm:pt>
    <dgm:pt modelId="{D29309DC-8F2C-4635-833C-4D4A86E956F9}" type="pres">
      <dgm:prSet presAssocID="{7D853F45-A3E3-4650-B788-69D7DCF1915B}" presName="bgRect" presStyleLbl="bgShp" presStyleIdx="4" presStyleCnt="5"/>
      <dgm:spPr/>
    </dgm:pt>
    <dgm:pt modelId="{020262C7-80A0-47A1-BDC3-A7DFDDC6F960}" type="pres">
      <dgm:prSet presAssocID="{7D853F45-A3E3-4650-B788-69D7DCF1915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ooks"/>
        </a:ext>
      </dgm:extLst>
    </dgm:pt>
    <dgm:pt modelId="{25909DFC-8B41-49BD-9EDF-86115ABA817C}" type="pres">
      <dgm:prSet presAssocID="{7D853F45-A3E3-4650-B788-69D7DCF1915B}" presName="spaceRect" presStyleCnt="0"/>
      <dgm:spPr/>
    </dgm:pt>
    <dgm:pt modelId="{AE344005-C075-448A-AA79-434B934D4AF5}" type="pres">
      <dgm:prSet presAssocID="{7D853F45-A3E3-4650-B788-69D7DCF1915B}" presName="parTx" presStyleLbl="revTx" presStyleIdx="4" presStyleCnt="5">
        <dgm:presLayoutVars>
          <dgm:chMax val="0"/>
          <dgm:chPref val="0"/>
        </dgm:presLayoutVars>
      </dgm:prSet>
      <dgm:spPr/>
    </dgm:pt>
  </dgm:ptLst>
  <dgm:cxnLst>
    <dgm:cxn modelId="{CBC50A1A-7050-47F6-ADC1-CEAF40CE7EE8}" srcId="{5FCD8947-0EBC-4F94-AB5C-FD81B3F1447B}" destId="{97C17E42-5693-4CCE-A436-499F01E06551}" srcOrd="1" destOrd="0" parTransId="{904C937A-1297-4C20-93C0-4631DE979107}" sibTransId="{56A40C82-DAB1-402A-A67F-499B52D23BAA}"/>
    <dgm:cxn modelId="{4603F043-9EE4-4F54-A877-0E7681161D6F}" srcId="{5FCD8947-0EBC-4F94-AB5C-FD81B3F1447B}" destId="{E6D4E0C4-FA7B-45A4-9FDC-B3E9AE4CB2FA}" srcOrd="0" destOrd="0" parTransId="{89D97B60-EDB6-4A3A-A943-F48D8F1B10ED}" sibTransId="{C358F2EB-1355-4B9A-8BBF-9968FA9EDCFE}"/>
    <dgm:cxn modelId="{15CA3150-0F46-4F38-AEFB-0D75E37AE6BB}" type="presOf" srcId="{995A2541-69FD-4E6C-9D58-6C7BA5A9F1E5}" destId="{4F7508EC-785C-4E2B-B34E-8A044530F837}" srcOrd="0" destOrd="0" presId="urn:microsoft.com/office/officeart/2018/2/layout/IconVerticalSolidList"/>
    <dgm:cxn modelId="{56901354-8E74-41D3-9832-B4C9B56F5818}" srcId="{5FCD8947-0EBC-4F94-AB5C-FD81B3F1447B}" destId="{995A2541-69FD-4E6C-9D58-6C7BA5A9F1E5}" srcOrd="2" destOrd="0" parTransId="{0BF2BCD3-AAF5-40BB-8C31-9C93CDF2A6DB}" sibTransId="{9EDF378F-2858-4ECC-95B6-078C24D36CD1}"/>
    <dgm:cxn modelId="{B1FBC097-CCE5-4571-ADE3-08D7C498EFD4}" type="presOf" srcId="{97C17E42-5693-4CCE-A436-499F01E06551}" destId="{20B8E5E4-98D3-410D-ABCA-66CB1E4C88D3}" srcOrd="0" destOrd="0" presId="urn:microsoft.com/office/officeart/2018/2/layout/IconVerticalSolidList"/>
    <dgm:cxn modelId="{497AD8AB-551D-454A-9055-5D5993E4B51C}" type="presOf" srcId="{5FCD8947-0EBC-4F94-AB5C-FD81B3F1447B}" destId="{24C42C89-B09E-483B-A194-2F1862E4A1E0}" srcOrd="0" destOrd="0" presId="urn:microsoft.com/office/officeart/2018/2/layout/IconVerticalSolidList"/>
    <dgm:cxn modelId="{60BF01CF-E9DB-415F-9C63-B6F61DC0DE34}" srcId="{5FCD8947-0EBC-4F94-AB5C-FD81B3F1447B}" destId="{7D853F45-A3E3-4650-B788-69D7DCF1915B}" srcOrd="4" destOrd="0" parTransId="{B7F99A5E-0400-4DBC-9FA2-CDF802414BDA}" sibTransId="{6CB5F35E-E4D2-41B3-A19D-C46F588D8A01}"/>
    <dgm:cxn modelId="{116ED7E0-BEA5-482F-BE73-81C467D2FB87}" type="presOf" srcId="{C92E5FD0-14CF-4BD4-8594-C3CE0BA4AA95}" destId="{93C4A691-FA14-40A5-8EE1-FF41FE261BBC}" srcOrd="0" destOrd="0" presId="urn:microsoft.com/office/officeart/2018/2/layout/IconVerticalSolidList"/>
    <dgm:cxn modelId="{3476F5F1-5DDF-49DF-9A59-0EBC7722D030}" type="presOf" srcId="{7D853F45-A3E3-4650-B788-69D7DCF1915B}" destId="{AE344005-C075-448A-AA79-434B934D4AF5}" srcOrd="0" destOrd="0" presId="urn:microsoft.com/office/officeart/2018/2/layout/IconVerticalSolidList"/>
    <dgm:cxn modelId="{B5C42BF8-B8DC-4B3F-B772-54523AB4C1EE}" srcId="{5FCD8947-0EBC-4F94-AB5C-FD81B3F1447B}" destId="{C92E5FD0-14CF-4BD4-8594-C3CE0BA4AA95}" srcOrd="3" destOrd="0" parTransId="{18BA31CE-CE16-4FAE-B551-064C8438335E}" sibTransId="{22E01DDF-B1D6-4176-812C-D1002C48658D}"/>
    <dgm:cxn modelId="{EA2C25FE-A4CA-4D45-9DEE-E48AF496F547}" type="presOf" srcId="{E6D4E0C4-FA7B-45A4-9FDC-B3E9AE4CB2FA}" destId="{25B97573-40E7-43B9-B566-7900DFA28E7E}" srcOrd="0" destOrd="0" presId="urn:microsoft.com/office/officeart/2018/2/layout/IconVerticalSolidList"/>
    <dgm:cxn modelId="{77E57D20-6757-4CAE-84C7-4C8C1E33B50D}" type="presParOf" srcId="{24C42C89-B09E-483B-A194-2F1862E4A1E0}" destId="{9DD3B38C-B824-4454-8CA0-27A808AA1FA1}" srcOrd="0" destOrd="0" presId="urn:microsoft.com/office/officeart/2018/2/layout/IconVerticalSolidList"/>
    <dgm:cxn modelId="{7C07CB2B-A787-4E32-8877-C60EAE476146}" type="presParOf" srcId="{9DD3B38C-B824-4454-8CA0-27A808AA1FA1}" destId="{38C3631D-5440-4E69-B656-E2A98043FFB4}" srcOrd="0" destOrd="0" presId="urn:microsoft.com/office/officeart/2018/2/layout/IconVerticalSolidList"/>
    <dgm:cxn modelId="{78549B40-0015-4EC7-B9DA-6AEE3DDFC0BB}" type="presParOf" srcId="{9DD3B38C-B824-4454-8CA0-27A808AA1FA1}" destId="{6A037EF4-6EE3-42DB-A9EB-9A8C8D3F2BD2}" srcOrd="1" destOrd="0" presId="urn:microsoft.com/office/officeart/2018/2/layout/IconVerticalSolidList"/>
    <dgm:cxn modelId="{BEABB3F6-31C7-4107-AB0D-68AD4E7E3678}" type="presParOf" srcId="{9DD3B38C-B824-4454-8CA0-27A808AA1FA1}" destId="{C8C2C3B6-9A4E-4A49-9528-409220631718}" srcOrd="2" destOrd="0" presId="urn:microsoft.com/office/officeart/2018/2/layout/IconVerticalSolidList"/>
    <dgm:cxn modelId="{17933EAF-0954-46A6-A515-74599AA601D2}" type="presParOf" srcId="{9DD3B38C-B824-4454-8CA0-27A808AA1FA1}" destId="{25B97573-40E7-43B9-B566-7900DFA28E7E}" srcOrd="3" destOrd="0" presId="urn:microsoft.com/office/officeart/2018/2/layout/IconVerticalSolidList"/>
    <dgm:cxn modelId="{EFD4A3D8-4374-4D70-9CAE-C76FFCE64286}" type="presParOf" srcId="{24C42C89-B09E-483B-A194-2F1862E4A1E0}" destId="{728C0043-2224-4283-AA74-3761AE50C291}" srcOrd="1" destOrd="0" presId="urn:microsoft.com/office/officeart/2018/2/layout/IconVerticalSolidList"/>
    <dgm:cxn modelId="{A2351D8C-4F38-4AA1-B5DB-0E8C4BDA20DA}" type="presParOf" srcId="{24C42C89-B09E-483B-A194-2F1862E4A1E0}" destId="{CC9344B6-2D5B-474D-AC5B-186581C65B51}" srcOrd="2" destOrd="0" presId="urn:microsoft.com/office/officeart/2018/2/layout/IconVerticalSolidList"/>
    <dgm:cxn modelId="{2FDA66AD-FD72-41B6-9224-BC84E234A77A}" type="presParOf" srcId="{CC9344B6-2D5B-474D-AC5B-186581C65B51}" destId="{2B616FC8-D009-4F5D-86C9-1D5D62929D3A}" srcOrd="0" destOrd="0" presId="urn:microsoft.com/office/officeart/2018/2/layout/IconVerticalSolidList"/>
    <dgm:cxn modelId="{4DD5FD3F-1CCF-41B9-ACD9-D074A60D083F}" type="presParOf" srcId="{CC9344B6-2D5B-474D-AC5B-186581C65B51}" destId="{924C108C-64B8-484D-A586-44996B7AAFDD}" srcOrd="1" destOrd="0" presId="urn:microsoft.com/office/officeart/2018/2/layout/IconVerticalSolidList"/>
    <dgm:cxn modelId="{6EF5DDEF-26A9-4CD3-A738-BE399E17DEC9}" type="presParOf" srcId="{CC9344B6-2D5B-474D-AC5B-186581C65B51}" destId="{94088C83-3CC1-4F7E-898C-D527AE652A9E}" srcOrd="2" destOrd="0" presId="urn:microsoft.com/office/officeart/2018/2/layout/IconVerticalSolidList"/>
    <dgm:cxn modelId="{7A364F29-4F00-484F-A3C1-2644B23D3166}" type="presParOf" srcId="{CC9344B6-2D5B-474D-AC5B-186581C65B51}" destId="{20B8E5E4-98D3-410D-ABCA-66CB1E4C88D3}" srcOrd="3" destOrd="0" presId="urn:microsoft.com/office/officeart/2018/2/layout/IconVerticalSolidList"/>
    <dgm:cxn modelId="{4F41C5BE-4F20-450F-85F9-C1F0CB96A282}" type="presParOf" srcId="{24C42C89-B09E-483B-A194-2F1862E4A1E0}" destId="{313DF1FA-5665-49CD-8EC4-48BBA5C8161B}" srcOrd="3" destOrd="0" presId="urn:microsoft.com/office/officeart/2018/2/layout/IconVerticalSolidList"/>
    <dgm:cxn modelId="{975DD683-61E0-4E8B-821E-D3AC0CA55C69}" type="presParOf" srcId="{24C42C89-B09E-483B-A194-2F1862E4A1E0}" destId="{787EBB20-C5F5-454D-AB68-4773E5E121D3}" srcOrd="4" destOrd="0" presId="urn:microsoft.com/office/officeart/2018/2/layout/IconVerticalSolidList"/>
    <dgm:cxn modelId="{26CE7B4D-EDFD-47CB-9AEF-FC3FC8C2A20A}" type="presParOf" srcId="{787EBB20-C5F5-454D-AB68-4773E5E121D3}" destId="{3FB539BE-08A8-4A11-9C25-CDA0DE1EBB8D}" srcOrd="0" destOrd="0" presId="urn:microsoft.com/office/officeart/2018/2/layout/IconVerticalSolidList"/>
    <dgm:cxn modelId="{8E1E079E-DF44-487A-9BCB-954826E585CB}" type="presParOf" srcId="{787EBB20-C5F5-454D-AB68-4773E5E121D3}" destId="{585D9DAE-29C7-417D-9EE4-099DA776989F}" srcOrd="1" destOrd="0" presId="urn:microsoft.com/office/officeart/2018/2/layout/IconVerticalSolidList"/>
    <dgm:cxn modelId="{90600B6E-5AFA-4B1B-8472-A7B95F954D25}" type="presParOf" srcId="{787EBB20-C5F5-454D-AB68-4773E5E121D3}" destId="{13861D24-1B0C-4A82-B6F0-013066477E17}" srcOrd="2" destOrd="0" presId="urn:microsoft.com/office/officeart/2018/2/layout/IconVerticalSolidList"/>
    <dgm:cxn modelId="{2964CEA3-A2AA-426B-B97B-9EE6845BC6DD}" type="presParOf" srcId="{787EBB20-C5F5-454D-AB68-4773E5E121D3}" destId="{4F7508EC-785C-4E2B-B34E-8A044530F837}" srcOrd="3" destOrd="0" presId="urn:microsoft.com/office/officeart/2018/2/layout/IconVerticalSolidList"/>
    <dgm:cxn modelId="{8064C095-2CA4-4D9B-988B-83791C5F2C8A}" type="presParOf" srcId="{24C42C89-B09E-483B-A194-2F1862E4A1E0}" destId="{92F19D30-53B8-4ED2-A04C-FF66DE40433B}" srcOrd="5" destOrd="0" presId="urn:microsoft.com/office/officeart/2018/2/layout/IconVerticalSolidList"/>
    <dgm:cxn modelId="{6257AFDA-BC19-4CDF-BECF-89CEFB659007}" type="presParOf" srcId="{24C42C89-B09E-483B-A194-2F1862E4A1E0}" destId="{7869A21F-5801-404F-A7FD-77BC637480EA}" srcOrd="6" destOrd="0" presId="urn:microsoft.com/office/officeart/2018/2/layout/IconVerticalSolidList"/>
    <dgm:cxn modelId="{969BB9EE-EFF3-4BCA-8E1F-7B7606342D0A}" type="presParOf" srcId="{7869A21F-5801-404F-A7FD-77BC637480EA}" destId="{917BF397-05D6-4D37-B146-66440E9AFC74}" srcOrd="0" destOrd="0" presId="urn:microsoft.com/office/officeart/2018/2/layout/IconVerticalSolidList"/>
    <dgm:cxn modelId="{7AB598DC-733F-484D-A03C-D27FEA47CB47}" type="presParOf" srcId="{7869A21F-5801-404F-A7FD-77BC637480EA}" destId="{6B69924F-F8C4-4F12-BD81-AF0EE7E288A3}" srcOrd="1" destOrd="0" presId="urn:microsoft.com/office/officeart/2018/2/layout/IconVerticalSolidList"/>
    <dgm:cxn modelId="{061E3078-F3D1-4E3F-8F05-57AE16241BA4}" type="presParOf" srcId="{7869A21F-5801-404F-A7FD-77BC637480EA}" destId="{1F3B0CDF-3178-46A3-9B26-34A2AB246030}" srcOrd="2" destOrd="0" presId="urn:microsoft.com/office/officeart/2018/2/layout/IconVerticalSolidList"/>
    <dgm:cxn modelId="{A9735408-C6C2-4C26-8B82-FE69DBC404F6}" type="presParOf" srcId="{7869A21F-5801-404F-A7FD-77BC637480EA}" destId="{93C4A691-FA14-40A5-8EE1-FF41FE261BBC}" srcOrd="3" destOrd="0" presId="urn:microsoft.com/office/officeart/2018/2/layout/IconVerticalSolidList"/>
    <dgm:cxn modelId="{323C6E5D-C422-489D-BF63-3C2F9F10AA35}" type="presParOf" srcId="{24C42C89-B09E-483B-A194-2F1862E4A1E0}" destId="{A3D54063-6ECF-4E48-8890-9685FFAE3724}" srcOrd="7" destOrd="0" presId="urn:microsoft.com/office/officeart/2018/2/layout/IconVerticalSolidList"/>
    <dgm:cxn modelId="{25CAE198-2DFE-485D-9714-CC450E2900F8}" type="presParOf" srcId="{24C42C89-B09E-483B-A194-2F1862E4A1E0}" destId="{E9A9FB59-F1C9-4240-87EC-DB8502A92552}" srcOrd="8" destOrd="0" presId="urn:microsoft.com/office/officeart/2018/2/layout/IconVerticalSolidList"/>
    <dgm:cxn modelId="{9BE046A0-A54F-4E55-B818-C38924D67FA4}" type="presParOf" srcId="{E9A9FB59-F1C9-4240-87EC-DB8502A92552}" destId="{D29309DC-8F2C-4635-833C-4D4A86E956F9}" srcOrd="0" destOrd="0" presId="urn:microsoft.com/office/officeart/2018/2/layout/IconVerticalSolidList"/>
    <dgm:cxn modelId="{85F7AFAF-8CD9-4532-974D-02DDC2AA9FB4}" type="presParOf" srcId="{E9A9FB59-F1C9-4240-87EC-DB8502A92552}" destId="{020262C7-80A0-47A1-BDC3-A7DFDDC6F960}" srcOrd="1" destOrd="0" presId="urn:microsoft.com/office/officeart/2018/2/layout/IconVerticalSolidList"/>
    <dgm:cxn modelId="{925C7FE4-8B70-4246-BC27-4381375887D4}" type="presParOf" srcId="{E9A9FB59-F1C9-4240-87EC-DB8502A92552}" destId="{25909DFC-8B41-49BD-9EDF-86115ABA817C}" srcOrd="2" destOrd="0" presId="urn:microsoft.com/office/officeart/2018/2/layout/IconVerticalSolidList"/>
    <dgm:cxn modelId="{1F88A844-ADFC-47B8-B3F7-807767763F96}" type="presParOf" srcId="{E9A9FB59-F1C9-4240-87EC-DB8502A92552}" destId="{AE344005-C075-448A-AA79-434B934D4AF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3029206-AB1A-4DC4-B6DE-620B86A9992D}"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40D22727-38AD-4485-BB12-8CF0FFCC2C7B}">
      <dgm:prSet/>
      <dgm:spPr/>
      <dgm:t>
        <a:bodyPr/>
        <a:lstStyle/>
        <a:p>
          <a:r>
            <a:rPr lang="nl-BE"/>
            <a:t>Verzamel per vak alle nodige informatie</a:t>
          </a:r>
          <a:endParaRPr lang="en-US"/>
        </a:p>
      </dgm:t>
    </dgm:pt>
    <dgm:pt modelId="{ECA4816B-A5E2-4EA2-9263-399141AE0DA3}" type="parTrans" cxnId="{2F843A83-3671-4E57-8061-5ACC74F63B9E}">
      <dgm:prSet/>
      <dgm:spPr/>
      <dgm:t>
        <a:bodyPr/>
        <a:lstStyle/>
        <a:p>
          <a:endParaRPr lang="en-US"/>
        </a:p>
      </dgm:t>
    </dgm:pt>
    <dgm:pt modelId="{51D5DB5E-83D5-4980-9A54-B00CDBF9F2CC}" type="sibTrans" cxnId="{2F843A83-3671-4E57-8061-5ACC74F63B9E}">
      <dgm:prSet/>
      <dgm:spPr/>
      <dgm:t>
        <a:bodyPr/>
        <a:lstStyle/>
        <a:p>
          <a:endParaRPr lang="en-US"/>
        </a:p>
      </dgm:t>
    </dgm:pt>
    <dgm:pt modelId="{2A797F00-6B93-4801-A1A2-D5311E4D5C34}">
      <dgm:prSet/>
      <dgm:spPr/>
      <dgm:t>
        <a:bodyPr/>
        <a:lstStyle/>
        <a:p>
          <a:r>
            <a:rPr lang="nl-BE"/>
            <a:t>Via Toledo </a:t>
          </a:r>
          <a:endParaRPr lang="en-US"/>
        </a:p>
      </dgm:t>
    </dgm:pt>
    <dgm:pt modelId="{75195ED1-2488-445C-BDD1-A4209B50ED68}" type="parTrans" cxnId="{3301128B-56B4-424B-9ED7-E6FA44ACBEAA}">
      <dgm:prSet/>
      <dgm:spPr/>
      <dgm:t>
        <a:bodyPr/>
        <a:lstStyle/>
        <a:p>
          <a:endParaRPr lang="en-US"/>
        </a:p>
      </dgm:t>
    </dgm:pt>
    <dgm:pt modelId="{4ADED441-D0BA-4F45-8E5A-83C7AF740680}" type="sibTrans" cxnId="{3301128B-56B4-424B-9ED7-E6FA44ACBEAA}">
      <dgm:prSet/>
      <dgm:spPr/>
      <dgm:t>
        <a:bodyPr/>
        <a:lstStyle/>
        <a:p>
          <a:endParaRPr lang="en-US"/>
        </a:p>
      </dgm:t>
    </dgm:pt>
    <dgm:pt modelId="{1C37FAE9-6909-4B6A-9F62-BE99A889E07F}">
      <dgm:prSet/>
      <dgm:spPr/>
      <dgm:t>
        <a:bodyPr/>
        <a:lstStyle/>
        <a:p>
          <a:r>
            <a:rPr lang="nl-BE" dirty="0"/>
            <a:t>Via je studentenmail van Luca School of Arts </a:t>
          </a:r>
          <a:endParaRPr lang="en-US" dirty="0"/>
        </a:p>
      </dgm:t>
    </dgm:pt>
    <dgm:pt modelId="{3157A505-F25F-46AD-B339-F932029F5095}" type="parTrans" cxnId="{3D21CA0B-EB8A-4538-AA5B-024450116126}">
      <dgm:prSet/>
      <dgm:spPr/>
      <dgm:t>
        <a:bodyPr/>
        <a:lstStyle/>
        <a:p>
          <a:endParaRPr lang="en-US"/>
        </a:p>
      </dgm:t>
    </dgm:pt>
    <dgm:pt modelId="{10B55514-E3C8-4D0F-BE29-E176294AC8A1}" type="sibTrans" cxnId="{3D21CA0B-EB8A-4538-AA5B-024450116126}">
      <dgm:prSet/>
      <dgm:spPr/>
      <dgm:t>
        <a:bodyPr/>
        <a:lstStyle/>
        <a:p>
          <a:endParaRPr lang="en-US"/>
        </a:p>
      </dgm:t>
    </dgm:pt>
    <dgm:pt modelId="{7976FD7C-73BE-4B80-8C6F-046F0E7EBF61}">
      <dgm:prSet/>
      <dgm:spPr/>
      <dgm:t>
        <a:bodyPr/>
        <a:lstStyle/>
        <a:p>
          <a:r>
            <a:rPr lang="nl-BE"/>
            <a:t>Andere leerplatformen die docenten nu gebruiken</a:t>
          </a:r>
          <a:endParaRPr lang="en-US"/>
        </a:p>
      </dgm:t>
    </dgm:pt>
    <dgm:pt modelId="{A54602FD-86C7-41DF-AC17-2E010821DEB8}" type="parTrans" cxnId="{C354EBEC-5A95-4251-8624-39A3A07F3C7F}">
      <dgm:prSet/>
      <dgm:spPr/>
      <dgm:t>
        <a:bodyPr/>
        <a:lstStyle/>
        <a:p>
          <a:endParaRPr lang="en-US"/>
        </a:p>
      </dgm:t>
    </dgm:pt>
    <dgm:pt modelId="{7998EE85-7275-4BD4-A39F-176CA25D4EE8}" type="sibTrans" cxnId="{C354EBEC-5A95-4251-8624-39A3A07F3C7F}">
      <dgm:prSet/>
      <dgm:spPr/>
      <dgm:t>
        <a:bodyPr/>
        <a:lstStyle/>
        <a:p>
          <a:endParaRPr lang="en-US"/>
        </a:p>
      </dgm:t>
    </dgm:pt>
    <dgm:pt modelId="{B6E31E84-AF3D-4E82-A2FF-FDEE44031942}">
      <dgm:prSet/>
      <dgm:spPr/>
      <dgm:t>
        <a:bodyPr/>
        <a:lstStyle/>
        <a:p>
          <a:r>
            <a:rPr lang="nl-BE"/>
            <a:t>Maak op basis van deze informatie voor ieder vak een infofiche die het volgende vermeldt : </a:t>
          </a:r>
          <a:endParaRPr lang="en-US"/>
        </a:p>
      </dgm:t>
    </dgm:pt>
    <dgm:pt modelId="{C17E00A9-3F18-44DA-9EE3-EA872863E6A6}" type="parTrans" cxnId="{9581805A-3E2D-4804-AF13-77E24C13E687}">
      <dgm:prSet/>
      <dgm:spPr/>
      <dgm:t>
        <a:bodyPr/>
        <a:lstStyle/>
        <a:p>
          <a:endParaRPr lang="en-US"/>
        </a:p>
      </dgm:t>
    </dgm:pt>
    <dgm:pt modelId="{ED7A6D5E-1C6B-4806-8A21-ED3BAB337E04}" type="sibTrans" cxnId="{9581805A-3E2D-4804-AF13-77E24C13E687}">
      <dgm:prSet/>
      <dgm:spPr/>
      <dgm:t>
        <a:bodyPr/>
        <a:lstStyle/>
        <a:p>
          <a:endParaRPr lang="en-US"/>
        </a:p>
      </dgm:t>
    </dgm:pt>
    <dgm:pt modelId="{626B5DDC-0D34-4C02-97B6-BEE83C413EB5}">
      <dgm:prSet/>
      <dgm:spPr/>
      <dgm:t>
        <a:bodyPr/>
        <a:lstStyle/>
        <a:p>
          <a:r>
            <a:rPr lang="nl-BE"/>
            <a:t>Kerninhoud van het vak </a:t>
          </a:r>
          <a:endParaRPr lang="en-US"/>
        </a:p>
      </dgm:t>
    </dgm:pt>
    <dgm:pt modelId="{7393376A-C9B5-406D-A13C-A32B4D101D75}" type="parTrans" cxnId="{A0519D59-259B-4409-A8EA-E46AF3758C12}">
      <dgm:prSet/>
      <dgm:spPr/>
      <dgm:t>
        <a:bodyPr/>
        <a:lstStyle/>
        <a:p>
          <a:endParaRPr lang="en-US"/>
        </a:p>
      </dgm:t>
    </dgm:pt>
    <dgm:pt modelId="{3998F5ED-BFB7-4FD4-8C33-00219D2527C0}" type="sibTrans" cxnId="{A0519D59-259B-4409-A8EA-E46AF3758C12}">
      <dgm:prSet/>
      <dgm:spPr/>
      <dgm:t>
        <a:bodyPr/>
        <a:lstStyle/>
        <a:p>
          <a:endParaRPr lang="en-US"/>
        </a:p>
      </dgm:t>
    </dgm:pt>
    <dgm:pt modelId="{5F6423E9-769F-411E-B141-DB2A83F4E653}">
      <dgm:prSet/>
      <dgm:spPr/>
      <dgm:t>
        <a:bodyPr/>
        <a:lstStyle/>
        <a:p>
          <a:r>
            <a:rPr lang="nl-BE"/>
            <a:t>Studiemateriaal</a:t>
          </a:r>
          <a:endParaRPr lang="en-US"/>
        </a:p>
      </dgm:t>
    </dgm:pt>
    <dgm:pt modelId="{C9EAB0E5-D51F-43B1-9860-01A814E2A6F0}" type="parTrans" cxnId="{647F6163-A73C-4BA6-9FD8-EF27FF226152}">
      <dgm:prSet/>
      <dgm:spPr/>
      <dgm:t>
        <a:bodyPr/>
        <a:lstStyle/>
        <a:p>
          <a:endParaRPr lang="en-US"/>
        </a:p>
      </dgm:t>
    </dgm:pt>
    <dgm:pt modelId="{D8617ABD-291F-4A4F-AEDA-8B13319DCEDB}" type="sibTrans" cxnId="{647F6163-A73C-4BA6-9FD8-EF27FF226152}">
      <dgm:prSet/>
      <dgm:spPr/>
      <dgm:t>
        <a:bodyPr/>
        <a:lstStyle/>
        <a:p>
          <a:endParaRPr lang="en-US"/>
        </a:p>
      </dgm:t>
    </dgm:pt>
    <dgm:pt modelId="{1A807DB6-D97D-423D-A3E8-948F6BB4FD50}">
      <dgm:prSet/>
      <dgm:spPr/>
      <dgm:t>
        <a:bodyPr/>
        <a:lstStyle/>
        <a:p>
          <a:r>
            <a:rPr lang="nl-BE"/>
            <a:t>Evaluatiemethode </a:t>
          </a:r>
          <a:endParaRPr lang="en-US"/>
        </a:p>
      </dgm:t>
    </dgm:pt>
    <dgm:pt modelId="{5A8AF8CA-6C35-4DFD-AEEF-ED0FCCB6C6AA}" type="parTrans" cxnId="{2F25A307-E453-4E3F-813F-A6A89FD7C275}">
      <dgm:prSet/>
      <dgm:spPr/>
      <dgm:t>
        <a:bodyPr/>
        <a:lstStyle/>
        <a:p>
          <a:endParaRPr lang="en-US"/>
        </a:p>
      </dgm:t>
    </dgm:pt>
    <dgm:pt modelId="{B70DB87B-6087-466B-A535-C9ABC775F322}" type="sibTrans" cxnId="{2F25A307-E453-4E3F-813F-A6A89FD7C275}">
      <dgm:prSet/>
      <dgm:spPr/>
      <dgm:t>
        <a:bodyPr/>
        <a:lstStyle/>
        <a:p>
          <a:endParaRPr lang="en-US"/>
        </a:p>
      </dgm:t>
    </dgm:pt>
    <dgm:pt modelId="{574DA3A6-720E-4BFB-A564-E16973F2D4D9}" type="pres">
      <dgm:prSet presAssocID="{13029206-AB1A-4DC4-B6DE-620B86A9992D}" presName="Name0" presStyleCnt="0">
        <dgm:presLayoutVars>
          <dgm:dir/>
          <dgm:animLvl val="lvl"/>
          <dgm:resizeHandles val="exact"/>
        </dgm:presLayoutVars>
      </dgm:prSet>
      <dgm:spPr/>
    </dgm:pt>
    <dgm:pt modelId="{EB41E4D3-AE7B-4198-A5C2-38A4AC71A3B3}" type="pres">
      <dgm:prSet presAssocID="{B6E31E84-AF3D-4E82-A2FF-FDEE44031942}" presName="boxAndChildren" presStyleCnt="0"/>
      <dgm:spPr/>
    </dgm:pt>
    <dgm:pt modelId="{F76C43C0-F7CC-42A4-8108-41A2F75AF4D0}" type="pres">
      <dgm:prSet presAssocID="{B6E31E84-AF3D-4E82-A2FF-FDEE44031942}" presName="parentTextBox" presStyleLbl="node1" presStyleIdx="0" presStyleCnt="2"/>
      <dgm:spPr/>
    </dgm:pt>
    <dgm:pt modelId="{B7F02B8A-467A-4E6C-908D-07F2E7942A27}" type="pres">
      <dgm:prSet presAssocID="{B6E31E84-AF3D-4E82-A2FF-FDEE44031942}" presName="entireBox" presStyleLbl="node1" presStyleIdx="0" presStyleCnt="2"/>
      <dgm:spPr/>
    </dgm:pt>
    <dgm:pt modelId="{76A9E038-BA7B-43EC-AE2C-059BBDA261BD}" type="pres">
      <dgm:prSet presAssocID="{B6E31E84-AF3D-4E82-A2FF-FDEE44031942}" presName="descendantBox" presStyleCnt="0"/>
      <dgm:spPr/>
    </dgm:pt>
    <dgm:pt modelId="{CB58CB14-7B22-44BC-9F7B-14092550BB6C}" type="pres">
      <dgm:prSet presAssocID="{626B5DDC-0D34-4C02-97B6-BEE83C413EB5}" presName="childTextBox" presStyleLbl="fgAccFollowNode1" presStyleIdx="0" presStyleCnt="6">
        <dgm:presLayoutVars>
          <dgm:bulletEnabled val="1"/>
        </dgm:presLayoutVars>
      </dgm:prSet>
      <dgm:spPr/>
    </dgm:pt>
    <dgm:pt modelId="{FB2A8744-E335-4976-BF08-C63F7D3F7481}" type="pres">
      <dgm:prSet presAssocID="{5F6423E9-769F-411E-B141-DB2A83F4E653}" presName="childTextBox" presStyleLbl="fgAccFollowNode1" presStyleIdx="1" presStyleCnt="6">
        <dgm:presLayoutVars>
          <dgm:bulletEnabled val="1"/>
        </dgm:presLayoutVars>
      </dgm:prSet>
      <dgm:spPr/>
    </dgm:pt>
    <dgm:pt modelId="{CF304559-0E29-40B0-852D-0A93228C27D9}" type="pres">
      <dgm:prSet presAssocID="{1A807DB6-D97D-423D-A3E8-948F6BB4FD50}" presName="childTextBox" presStyleLbl="fgAccFollowNode1" presStyleIdx="2" presStyleCnt="6">
        <dgm:presLayoutVars>
          <dgm:bulletEnabled val="1"/>
        </dgm:presLayoutVars>
      </dgm:prSet>
      <dgm:spPr/>
    </dgm:pt>
    <dgm:pt modelId="{ADF3C3FD-2245-4816-B2CD-E85C3E6A305E}" type="pres">
      <dgm:prSet presAssocID="{51D5DB5E-83D5-4980-9A54-B00CDBF9F2CC}" presName="sp" presStyleCnt="0"/>
      <dgm:spPr/>
    </dgm:pt>
    <dgm:pt modelId="{04993F24-9AA1-4026-8500-69F57D3208D3}" type="pres">
      <dgm:prSet presAssocID="{40D22727-38AD-4485-BB12-8CF0FFCC2C7B}" presName="arrowAndChildren" presStyleCnt="0"/>
      <dgm:spPr/>
    </dgm:pt>
    <dgm:pt modelId="{131E09EF-0E90-4B36-896B-CD5E416CC1F8}" type="pres">
      <dgm:prSet presAssocID="{40D22727-38AD-4485-BB12-8CF0FFCC2C7B}" presName="parentTextArrow" presStyleLbl="node1" presStyleIdx="0" presStyleCnt="2"/>
      <dgm:spPr/>
    </dgm:pt>
    <dgm:pt modelId="{A2BA1B99-378C-4E9C-A614-97120A12689E}" type="pres">
      <dgm:prSet presAssocID="{40D22727-38AD-4485-BB12-8CF0FFCC2C7B}" presName="arrow" presStyleLbl="node1" presStyleIdx="1" presStyleCnt="2"/>
      <dgm:spPr/>
    </dgm:pt>
    <dgm:pt modelId="{F9BD3A23-BF86-4F88-A18C-F923952014BF}" type="pres">
      <dgm:prSet presAssocID="{40D22727-38AD-4485-BB12-8CF0FFCC2C7B}" presName="descendantArrow" presStyleCnt="0"/>
      <dgm:spPr/>
    </dgm:pt>
    <dgm:pt modelId="{22DCDA5F-9FEA-4FE4-8C28-C5676391A983}" type="pres">
      <dgm:prSet presAssocID="{2A797F00-6B93-4801-A1A2-D5311E4D5C34}" presName="childTextArrow" presStyleLbl="fgAccFollowNode1" presStyleIdx="3" presStyleCnt="6">
        <dgm:presLayoutVars>
          <dgm:bulletEnabled val="1"/>
        </dgm:presLayoutVars>
      </dgm:prSet>
      <dgm:spPr/>
    </dgm:pt>
    <dgm:pt modelId="{58631A48-A0D9-4822-8F5F-B039EAECF764}" type="pres">
      <dgm:prSet presAssocID="{1C37FAE9-6909-4B6A-9F62-BE99A889E07F}" presName="childTextArrow" presStyleLbl="fgAccFollowNode1" presStyleIdx="4" presStyleCnt="6">
        <dgm:presLayoutVars>
          <dgm:bulletEnabled val="1"/>
        </dgm:presLayoutVars>
      </dgm:prSet>
      <dgm:spPr/>
    </dgm:pt>
    <dgm:pt modelId="{0ABAAFB9-49DD-4DA1-9880-EC17242D599B}" type="pres">
      <dgm:prSet presAssocID="{7976FD7C-73BE-4B80-8C6F-046F0E7EBF61}" presName="childTextArrow" presStyleLbl="fgAccFollowNode1" presStyleIdx="5" presStyleCnt="6">
        <dgm:presLayoutVars>
          <dgm:bulletEnabled val="1"/>
        </dgm:presLayoutVars>
      </dgm:prSet>
      <dgm:spPr/>
    </dgm:pt>
  </dgm:ptLst>
  <dgm:cxnLst>
    <dgm:cxn modelId="{2F25A307-E453-4E3F-813F-A6A89FD7C275}" srcId="{B6E31E84-AF3D-4E82-A2FF-FDEE44031942}" destId="{1A807DB6-D97D-423D-A3E8-948F6BB4FD50}" srcOrd="2" destOrd="0" parTransId="{5A8AF8CA-6C35-4DFD-AEEF-ED0FCCB6C6AA}" sibTransId="{B70DB87B-6087-466B-A535-C9ABC775F322}"/>
    <dgm:cxn modelId="{3D21CA0B-EB8A-4538-AA5B-024450116126}" srcId="{40D22727-38AD-4485-BB12-8CF0FFCC2C7B}" destId="{1C37FAE9-6909-4B6A-9F62-BE99A889E07F}" srcOrd="1" destOrd="0" parTransId="{3157A505-F25F-46AD-B339-F932029F5095}" sibTransId="{10B55514-E3C8-4D0F-BE29-E176294AC8A1}"/>
    <dgm:cxn modelId="{E2D7B00C-BE29-45CD-99D2-77BABCB3191E}" type="presOf" srcId="{1C37FAE9-6909-4B6A-9F62-BE99A889E07F}" destId="{58631A48-A0D9-4822-8F5F-B039EAECF764}" srcOrd="0" destOrd="0" presId="urn:microsoft.com/office/officeart/2005/8/layout/process4"/>
    <dgm:cxn modelId="{CA2DAE18-CAEE-4EB3-99FA-54EEFED09EEE}" type="presOf" srcId="{7976FD7C-73BE-4B80-8C6F-046F0E7EBF61}" destId="{0ABAAFB9-49DD-4DA1-9880-EC17242D599B}" srcOrd="0" destOrd="0" presId="urn:microsoft.com/office/officeart/2005/8/layout/process4"/>
    <dgm:cxn modelId="{D0845E42-C6CD-42D2-9CFC-A9B9967CBB5D}" type="presOf" srcId="{40D22727-38AD-4485-BB12-8CF0FFCC2C7B}" destId="{A2BA1B99-378C-4E9C-A614-97120A12689E}" srcOrd="1" destOrd="0" presId="urn:microsoft.com/office/officeart/2005/8/layout/process4"/>
    <dgm:cxn modelId="{647F6163-A73C-4BA6-9FD8-EF27FF226152}" srcId="{B6E31E84-AF3D-4E82-A2FF-FDEE44031942}" destId="{5F6423E9-769F-411E-B141-DB2A83F4E653}" srcOrd="1" destOrd="0" parTransId="{C9EAB0E5-D51F-43B1-9860-01A814E2A6F0}" sibTransId="{D8617ABD-291F-4A4F-AEDA-8B13319DCEDB}"/>
    <dgm:cxn modelId="{6B068B73-F289-4D25-8ED3-6B9D07ACE771}" type="presOf" srcId="{1A807DB6-D97D-423D-A3E8-948F6BB4FD50}" destId="{CF304559-0E29-40B0-852D-0A93228C27D9}" srcOrd="0" destOrd="0" presId="urn:microsoft.com/office/officeart/2005/8/layout/process4"/>
    <dgm:cxn modelId="{A0519D59-259B-4409-A8EA-E46AF3758C12}" srcId="{B6E31E84-AF3D-4E82-A2FF-FDEE44031942}" destId="{626B5DDC-0D34-4C02-97B6-BEE83C413EB5}" srcOrd="0" destOrd="0" parTransId="{7393376A-C9B5-406D-A13C-A32B4D101D75}" sibTransId="{3998F5ED-BFB7-4FD4-8C33-00219D2527C0}"/>
    <dgm:cxn modelId="{9581805A-3E2D-4804-AF13-77E24C13E687}" srcId="{13029206-AB1A-4DC4-B6DE-620B86A9992D}" destId="{B6E31E84-AF3D-4E82-A2FF-FDEE44031942}" srcOrd="1" destOrd="0" parTransId="{C17E00A9-3F18-44DA-9EE3-EA872863E6A6}" sibTransId="{ED7A6D5E-1C6B-4806-8A21-ED3BAB337E04}"/>
    <dgm:cxn modelId="{6A417382-2A40-483D-9177-41CEDD40B68F}" type="presOf" srcId="{40D22727-38AD-4485-BB12-8CF0FFCC2C7B}" destId="{131E09EF-0E90-4B36-896B-CD5E416CC1F8}" srcOrd="0" destOrd="0" presId="urn:microsoft.com/office/officeart/2005/8/layout/process4"/>
    <dgm:cxn modelId="{2F843A83-3671-4E57-8061-5ACC74F63B9E}" srcId="{13029206-AB1A-4DC4-B6DE-620B86A9992D}" destId="{40D22727-38AD-4485-BB12-8CF0FFCC2C7B}" srcOrd="0" destOrd="0" parTransId="{ECA4816B-A5E2-4EA2-9263-399141AE0DA3}" sibTransId="{51D5DB5E-83D5-4980-9A54-B00CDBF9F2CC}"/>
    <dgm:cxn modelId="{3301128B-56B4-424B-9ED7-E6FA44ACBEAA}" srcId="{40D22727-38AD-4485-BB12-8CF0FFCC2C7B}" destId="{2A797F00-6B93-4801-A1A2-D5311E4D5C34}" srcOrd="0" destOrd="0" parTransId="{75195ED1-2488-445C-BDD1-A4209B50ED68}" sibTransId="{4ADED441-D0BA-4F45-8E5A-83C7AF740680}"/>
    <dgm:cxn modelId="{0E4C728F-9BAD-47CC-B867-07A8A3F5C039}" type="presOf" srcId="{B6E31E84-AF3D-4E82-A2FF-FDEE44031942}" destId="{F76C43C0-F7CC-42A4-8108-41A2F75AF4D0}" srcOrd="0" destOrd="0" presId="urn:microsoft.com/office/officeart/2005/8/layout/process4"/>
    <dgm:cxn modelId="{5F26EE90-214B-4D6D-973C-85348FB0263A}" type="presOf" srcId="{13029206-AB1A-4DC4-B6DE-620B86A9992D}" destId="{574DA3A6-720E-4BFB-A564-E16973F2D4D9}" srcOrd="0" destOrd="0" presId="urn:microsoft.com/office/officeart/2005/8/layout/process4"/>
    <dgm:cxn modelId="{AF7C2C9C-8323-4AD4-A82B-D0C3692F92A8}" type="presOf" srcId="{B6E31E84-AF3D-4E82-A2FF-FDEE44031942}" destId="{B7F02B8A-467A-4E6C-908D-07F2E7942A27}" srcOrd="1" destOrd="0" presId="urn:microsoft.com/office/officeart/2005/8/layout/process4"/>
    <dgm:cxn modelId="{DD8D05A6-BC32-45FD-999C-B825DA14CFB8}" type="presOf" srcId="{626B5DDC-0D34-4C02-97B6-BEE83C413EB5}" destId="{CB58CB14-7B22-44BC-9F7B-14092550BB6C}" srcOrd="0" destOrd="0" presId="urn:microsoft.com/office/officeart/2005/8/layout/process4"/>
    <dgm:cxn modelId="{E57329C4-935A-414F-8317-530417693436}" type="presOf" srcId="{2A797F00-6B93-4801-A1A2-D5311E4D5C34}" destId="{22DCDA5F-9FEA-4FE4-8C28-C5676391A983}" srcOrd="0" destOrd="0" presId="urn:microsoft.com/office/officeart/2005/8/layout/process4"/>
    <dgm:cxn modelId="{7BA2BCCB-223D-43DB-A821-DA91E91D4164}" type="presOf" srcId="{5F6423E9-769F-411E-B141-DB2A83F4E653}" destId="{FB2A8744-E335-4976-BF08-C63F7D3F7481}" srcOrd="0" destOrd="0" presId="urn:microsoft.com/office/officeart/2005/8/layout/process4"/>
    <dgm:cxn modelId="{C354EBEC-5A95-4251-8624-39A3A07F3C7F}" srcId="{40D22727-38AD-4485-BB12-8CF0FFCC2C7B}" destId="{7976FD7C-73BE-4B80-8C6F-046F0E7EBF61}" srcOrd="2" destOrd="0" parTransId="{A54602FD-86C7-41DF-AC17-2E010821DEB8}" sibTransId="{7998EE85-7275-4BD4-A39F-176CA25D4EE8}"/>
    <dgm:cxn modelId="{5506FE8C-53EA-4A0E-8A2F-E63432661ADE}" type="presParOf" srcId="{574DA3A6-720E-4BFB-A564-E16973F2D4D9}" destId="{EB41E4D3-AE7B-4198-A5C2-38A4AC71A3B3}" srcOrd="0" destOrd="0" presId="urn:microsoft.com/office/officeart/2005/8/layout/process4"/>
    <dgm:cxn modelId="{41A1F2BD-BBBB-4ABB-80B7-248C6EED764E}" type="presParOf" srcId="{EB41E4D3-AE7B-4198-A5C2-38A4AC71A3B3}" destId="{F76C43C0-F7CC-42A4-8108-41A2F75AF4D0}" srcOrd="0" destOrd="0" presId="urn:microsoft.com/office/officeart/2005/8/layout/process4"/>
    <dgm:cxn modelId="{B7B3DCE1-69DD-48BA-9F01-017316294936}" type="presParOf" srcId="{EB41E4D3-AE7B-4198-A5C2-38A4AC71A3B3}" destId="{B7F02B8A-467A-4E6C-908D-07F2E7942A27}" srcOrd="1" destOrd="0" presId="urn:microsoft.com/office/officeart/2005/8/layout/process4"/>
    <dgm:cxn modelId="{88669CBC-AC95-4C43-AB34-E6202EA0DDA4}" type="presParOf" srcId="{EB41E4D3-AE7B-4198-A5C2-38A4AC71A3B3}" destId="{76A9E038-BA7B-43EC-AE2C-059BBDA261BD}" srcOrd="2" destOrd="0" presId="urn:microsoft.com/office/officeart/2005/8/layout/process4"/>
    <dgm:cxn modelId="{0C9628D5-F77E-4667-98B2-42F69ACCCEAB}" type="presParOf" srcId="{76A9E038-BA7B-43EC-AE2C-059BBDA261BD}" destId="{CB58CB14-7B22-44BC-9F7B-14092550BB6C}" srcOrd="0" destOrd="0" presId="urn:microsoft.com/office/officeart/2005/8/layout/process4"/>
    <dgm:cxn modelId="{3C21C08F-AFD9-489A-90BA-D3F6120A1B50}" type="presParOf" srcId="{76A9E038-BA7B-43EC-AE2C-059BBDA261BD}" destId="{FB2A8744-E335-4976-BF08-C63F7D3F7481}" srcOrd="1" destOrd="0" presId="urn:microsoft.com/office/officeart/2005/8/layout/process4"/>
    <dgm:cxn modelId="{4CBBA6F7-E683-4692-A086-95017C477332}" type="presParOf" srcId="{76A9E038-BA7B-43EC-AE2C-059BBDA261BD}" destId="{CF304559-0E29-40B0-852D-0A93228C27D9}" srcOrd="2" destOrd="0" presId="urn:microsoft.com/office/officeart/2005/8/layout/process4"/>
    <dgm:cxn modelId="{2213D49B-6918-4536-A1FC-F5B39DC1A59D}" type="presParOf" srcId="{574DA3A6-720E-4BFB-A564-E16973F2D4D9}" destId="{ADF3C3FD-2245-4816-B2CD-E85C3E6A305E}" srcOrd="1" destOrd="0" presId="urn:microsoft.com/office/officeart/2005/8/layout/process4"/>
    <dgm:cxn modelId="{86B09466-8024-433C-8B28-2424376FBD26}" type="presParOf" srcId="{574DA3A6-720E-4BFB-A564-E16973F2D4D9}" destId="{04993F24-9AA1-4026-8500-69F57D3208D3}" srcOrd="2" destOrd="0" presId="urn:microsoft.com/office/officeart/2005/8/layout/process4"/>
    <dgm:cxn modelId="{04EFBBEA-7868-4888-AFD9-58215CA79C66}" type="presParOf" srcId="{04993F24-9AA1-4026-8500-69F57D3208D3}" destId="{131E09EF-0E90-4B36-896B-CD5E416CC1F8}" srcOrd="0" destOrd="0" presId="urn:microsoft.com/office/officeart/2005/8/layout/process4"/>
    <dgm:cxn modelId="{E72B4D53-659F-4968-AE66-A379AC898A5C}" type="presParOf" srcId="{04993F24-9AA1-4026-8500-69F57D3208D3}" destId="{A2BA1B99-378C-4E9C-A614-97120A12689E}" srcOrd="1" destOrd="0" presId="urn:microsoft.com/office/officeart/2005/8/layout/process4"/>
    <dgm:cxn modelId="{A4D69BE8-993C-4894-A590-0119634A908F}" type="presParOf" srcId="{04993F24-9AA1-4026-8500-69F57D3208D3}" destId="{F9BD3A23-BF86-4F88-A18C-F923952014BF}" srcOrd="2" destOrd="0" presId="urn:microsoft.com/office/officeart/2005/8/layout/process4"/>
    <dgm:cxn modelId="{66AC1CA2-FA92-4DA3-A60A-F4B7D5301CC0}" type="presParOf" srcId="{F9BD3A23-BF86-4F88-A18C-F923952014BF}" destId="{22DCDA5F-9FEA-4FE4-8C28-C5676391A983}" srcOrd="0" destOrd="0" presId="urn:microsoft.com/office/officeart/2005/8/layout/process4"/>
    <dgm:cxn modelId="{CAF501E8-482F-4FB1-A5A4-77A55AD9391B}" type="presParOf" srcId="{F9BD3A23-BF86-4F88-A18C-F923952014BF}" destId="{58631A48-A0D9-4822-8F5F-B039EAECF764}" srcOrd="1" destOrd="0" presId="urn:microsoft.com/office/officeart/2005/8/layout/process4"/>
    <dgm:cxn modelId="{74F2F7B8-EBCB-4063-A129-470772F48EDE}" type="presParOf" srcId="{F9BD3A23-BF86-4F88-A18C-F923952014BF}" destId="{0ABAAFB9-49DD-4DA1-9880-EC17242D599B}" srcOrd="2"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6820BC4-AAFE-4666-BC7D-057BEEDD36E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7DE57B6-7D1E-4E29-B333-9845D86BA167}">
      <dgm:prSet/>
      <dgm:spPr/>
      <dgm:t>
        <a:bodyPr/>
        <a:lstStyle/>
        <a:p>
          <a:r>
            <a:rPr lang="nl-BE"/>
            <a:t>STAP 1 : Vul ‘live’ online onderwijsactiviteiten in; </a:t>
          </a:r>
          <a:endParaRPr lang="en-US"/>
        </a:p>
      </dgm:t>
    </dgm:pt>
    <dgm:pt modelId="{1C709160-534F-4DF4-9681-5B741E705BDE}" type="parTrans" cxnId="{BCCF34FF-0613-4ACB-AAC7-F1D3ED5A11FF}">
      <dgm:prSet/>
      <dgm:spPr/>
      <dgm:t>
        <a:bodyPr/>
        <a:lstStyle/>
        <a:p>
          <a:endParaRPr lang="en-US"/>
        </a:p>
      </dgm:t>
    </dgm:pt>
    <dgm:pt modelId="{F1BA65A4-1C78-48C6-A44D-7D3DC36EFBF0}" type="sibTrans" cxnId="{BCCF34FF-0613-4ACB-AAC7-F1D3ED5A11FF}">
      <dgm:prSet/>
      <dgm:spPr/>
      <dgm:t>
        <a:bodyPr/>
        <a:lstStyle/>
        <a:p>
          <a:endParaRPr lang="en-US"/>
        </a:p>
      </dgm:t>
    </dgm:pt>
    <dgm:pt modelId="{C504EFEE-46C8-4D52-8B95-828047208C5B}">
      <dgm:prSet/>
      <dgm:spPr/>
      <dgm:t>
        <a:bodyPr/>
        <a:lstStyle/>
        <a:p>
          <a:r>
            <a:rPr lang="nl-BE"/>
            <a:t>STAP 2 : Vul vaste eet- en eventueel slaapmomenten in;</a:t>
          </a:r>
          <a:endParaRPr lang="en-US"/>
        </a:p>
      </dgm:t>
    </dgm:pt>
    <dgm:pt modelId="{3029BF08-99E7-4556-8D33-8BEB9DFD3A18}" type="parTrans" cxnId="{EB9629EA-9E9D-4564-A073-24801E554F9A}">
      <dgm:prSet/>
      <dgm:spPr/>
      <dgm:t>
        <a:bodyPr/>
        <a:lstStyle/>
        <a:p>
          <a:endParaRPr lang="en-US"/>
        </a:p>
      </dgm:t>
    </dgm:pt>
    <dgm:pt modelId="{D4150BF1-AEAC-4E39-AE84-97BAC630A81D}" type="sibTrans" cxnId="{EB9629EA-9E9D-4564-A073-24801E554F9A}">
      <dgm:prSet/>
      <dgm:spPr/>
      <dgm:t>
        <a:bodyPr/>
        <a:lstStyle/>
        <a:p>
          <a:endParaRPr lang="en-US"/>
        </a:p>
      </dgm:t>
    </dgm:pt>
    <dgm:pt modelId="{81956DE4-3CC3-4B1B-8A04-6B21A0536F3E}">
      <dgm:prSet/>
      <dgm:spPr/>
      <dgm:t>
        <a:bodyPr/>
        <a:lstStyle/>
        <a:p>
          <a:r>
            <a:rPr lang="nl-BE" dirty="0"/>
            <a:t>STAP 3 : Voorzie ‘studeer- of werktijd’ voor ieder vak </a:t>
          </a:r>
          <a:r>
            <a:rPr lang="nl-BE" b="1" dirty="0">
              <a:solidFill>
                <a:schemeClr val="bg1"/>
              </a:solidFill>
              <a:sym typeface="Wingdings" panose="05000000000000000000" pitchFamily="2" charset="2"/>
            </a:rPr>
            <a:t> basis = </a:t>
          </a:r>
          <a:r>
            <a:rPr lang="nl-BE" b="1" dirty="0" err="1">
              <a:solidFill>
                <a:schemeClr val="bg1"/>
              </a:solidFill>
              <a:sym typeface="Wingdings" panose="05000000000000000000" pitchFamily="2" charset="2"/>
            </a:rPr>
            <a:t>to</a:t>
          </a:r>
          <a:r>
            <a:rPr lang="nl-BE" b="1" dirty="0">
              <a:solidFill>
                <a:schemeClr val="bg1"/>
              </a:solidFill>
              <a:sym typeface="Wingdings" panose="05000000000000000000" pitchFamily="2" charset="2"/>
            </a:rPr>
            <a:t>-do-lijst! </a:t>
          </a:r>
          <a:endParaRPr lang="en-US" b="1" dirty="0">
            <a:solidFill>
              <a:schemeClr val="bg1"/>
            </a:solidFill>
          </a:endParaRPr>
        </a:p>
      </dgm:t>
    </dgm:pt>
    <dgm:pt modelId="{DC6E80CA-1F30-4A12-A821-89553EE64BAC}" type="parTrans" cxnId="{733C2DCD-ABA0-4403-B3A3-C992B36E4157}">
      <dgm:prSet/>
      <dgm:spPr/>
      <dgm:t>
        <a:bodyPr/>
        <a:lstStyle/>
        <a:p>
          <a:endParaRPr lang="en-US"/>
        </a:p>
      </dgm:t>
    </dgm:pt>
    <dgm:pt modelId="{4658F155-1353-4EA0-9F53-443F4CD8155C}" type="sibTrans" cxnId="{733C2DCD-ABA0-4403-B3A3-C992B36E4157}">
      <dgm:prSet/>
      <dgm:spPr/>
      <dgm:t>
        <a:bodyPr/>
        <a:lstStyle/>
        <a:p>
          <a:endParaRPr lang="en-US"/>
        </a:p>
      </dgm:t>
    </dgm:pt>
    <dgm:pt modelId="{3B3C7373-E3F3-488E-A5FD-B958B6972437}">
      <dgm:prSet/>
      <dgm:spPr/>
      <dgm:t>
        <a:bodyPr/>
        <a:lstStyle/>
        <a:p>
          <a:r>
            <a:rPr lang="nl-BE"/>
            <a:t>STAP 4 : Voorzie buffer-tijd;</a:t>
          </a:r>
          <a:endParaRPr lang="en-US"/>
        </a:p>
      </dgm:t>
    </dgm:pt>
    <dgm:pt modelId="{B26531DD-8452-46D3-8EF7-56DE69D29A02}" type="parTrans" cxnId="{4116BAEE-5100-45CD-9AD5-D4491879CFE2}">
      <dgm:prSet/>
      <dgm:spPr/>
      <dgm:t>
        <a:bodyPr/>
        <a:lstStyle/>
        <a:p>
          <a:endParaRPr lang="en-US"/>
        </a:p>
      </dgm:t>
    </dgm:pt>
    <dgm:pt modelId="{D0FC3739-53D2-42E7-9AB2-E5DC81F0EBFA}" type="sibTrans" cxnId="{4116BAEE-5100-45CD-9AD5-D4491879CFE2}">
      <dgm:prSet/>
      <dgm:spPr/>
      <dgm:t>
        <a:bodyPr/>
        <a:lstStyle/>
        <a:p>
          <a:endParaRPr lang="en-US"/>
        </a:p>
      </dgm:t>
    </dgm:pt>
    <dgm:pt modelId="{7E67968B-F326-447B-A4B4-B68B86A42EC8}">
      <dgm:prSet/>
      <dgm:spPr/>
      <dgm:t>
        <a:bodyPr/>
        <a:lstStyle/>
        <a:p>
          <a:r>
            <a:rPr lang="nl-BE"/>
            <a:t>STAP 5 : Plan ontspanningsactiviteiten in.</a:t>
          </a:r>
          <a:endParaRPr lang="en-US"/>
        </a:p>
      </dgm:t>
    </dgm:pt>
    <dgm:pt modelId="{BADE06D9-A9D9-44EF-B8FA-4CFAC5EFE35C}" type="parTrans" cxnId="{F640E469-B005-48E6-9FF7-F1AE2C194A75}">
      <dgm:prSet/>
      <dgm:spPr/>
      <dgm:t>
        <a:bodyPr/>
        <a:lstStyle/>
        <a:p>
          <a:endParaRPr lang="en-US"/>
        </a:p>
      </dgm:t>
    </dgm:pt>
    <dgm:pt modelId="{9510014A-D2AB-41A4-BBBB-EEB0DC9AF061}" type="sibTrans" cxnId="{F640E469-B005-48E6-9FF7-F1AE2C194A75}">
      <dgm:prSet/>
      <dgm:spPr/>
      <dgm:t>
        <a:bodyPr/>
        <a:lstStyle/>
        <a:p>
          <a:endParaRPr lang="en-US"/>
        </a:p>
      </dgm:t>
    </dgm:pt>
    <dgm:pt modelId="{39A3EE5E-0BCB-412F-A21F-3B6B5BDEA309}">
      <dgm:prSet/>
      <dgm:spPr/>
      <dgm:t>
        <a:bodyPr/>
        <a:lstStyle/>
        <a:p>
          <a:r>
            <a:rPr lang="nl-BE" b="1" i="1" dirty="0">
              <a:solidFill>
                <a:srgbClr val="FF0000"/>
              </a:solidFill>
            </a:rPr>
            <a:t>TIP : Gebruik je lessenrooster als leidraad ! </a:t>
          </a:r>
          <a:endParaRPr lang="en-US" b="1" dirty="0">
            <a:solidFill>
              <a:srgbClr val="FF0000"/>
            </a:solidFill>
          </a:endParaRPr>
        </a:p>
      </dgm:t>
    </dgm:pt>
    <dgm:pt modelId="{51381999-B08C-4255-99D7-13396C8148AF}" type="parTrans" cxnId="{90D5B450-0D19-4F92-B5B7-C57BB974AE8C}">
      <dgm:prSet/>
      <dgm:spPr/>
      <dgm:t>
        <a:bodyPr/>
        <a:lstStyle/>
        <a:p>
          <a:endParaRPr lang="en-US"/>
        </a:p>
      </dgm:t>
    </dgm:pt>
    <dgm:pt modelId="{5C9CA945-CEE8-4424-B588-5F62BB023DA4}" type="sibTrans" cxnId="{90D5B450-0D19-4F92-B5B7-C57BB974AE8C}">
      <dgm:prSet/>
      <dgm:spPr/>
      <dgm:t>
        <a:bodyPr/>
        <a:lstStyle/>
        <a:p>
          <a:endParaRPr lang="en-US"/>
        </a:p>
      </dgm:t>
    </dgm:pt>
    <dgm:pt modelId="{EA22BE9E-2A04-4093-89A9-1CBAC003C8B8}" type="pres">
      <dgm:prSet presAssocID="{16820BC4-AAFE-4666-BC7D-057BEEDD36EC}" presName="root" presStyleCnt="0">
        <dgm:presLayoutVars>
          <dgm:dir/>
          <dgm:resizeHandles val="exact"/>
        </dgm:presLayoutVars>
      </dgm:prSet>
      <dgm:spPr/>
    </dgm:pt>
    <dgm:pt modelId="{D2FBB4DC-FB72-4926-A9FA-B1A56F1A50DF}" type="pres">
      <dgm:prSet presAssocID="{57DE57B6-7D1E-4E29-B333-9845D86BA167}" presName="compNode" presStyleCnt="0"/>
      <dgm:spPr/>
    </dgm:pt>
    <dgm:pt modelId="{E2670440-FA1A-4BF6-8F00-7C6312CE11BD}" type="pres">
      <dgm:prSet presAssocID="{57DE57B6-7D1E-4E29-B333-9845D86BA167}" presName="bgRect" presStyleLbl="bgShp" presStyleIdx="0" presStyleCnt="6"/>
      <dgm:spPr/>
    </dgm:pt>
    <dgm:pt modelId="{8B30286F-E1A0-465D-B42D-2454B0CCBE71}" type="pres">
      <dgm:prSet presAssocID="{57DE57B6-7D1E-4E29-B333-9845D86BA167}"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aptop"/>
        </a:ext>
      </dgm:extLst>
    </dgm:pt>
    <dgm:pt modelId="{DC78FBCD-54AE-4115-AC2A-BBC42B8C06FA}" type="pres">
      <dgm:prSet presAssocID="{57DE57B6-7D1E-4E29-B333-9845D86BA167}" presName="spaceRect" presStyleCnt="0"/>
      <dgm:spPr/>
    </dgm:pt>
    <dgm:pt modelId="{A5869231-F43D-48C9-814D-65DCB9BD99AC}" type="pres">
      <dgm:prSet presAssocID="{57DE57B6-7D1E-4E29-B333-9845D86BA167}" presName="parTx" presStyleLbl="revTx" presStyleIdx="0" presStyleCnt="6">
        <dgm:presLayoutVars>
          <dgm:chMax val="0"/>
          <dgm:chPref val="0"/>
        </dgm:presLayoutVars>
      </dgm:prSet>
      <dgm:spPr/>
    </dgm:pt>
    <dgm:pt modelId="{709C65B2-4405-4CE2-BF5A-7C2F43227827}" type="pres">
      <dgm:prSet presAssocID="{F1BA65A4-1C78-48C6-A44D-7D3DC36EFBF0}" presName="sibTrans" presStyleCnt="0"/>
      <dgm:spPr/>
    </dgm:pt>
    <dgm:pt modelId="{7B646055-F9C1-46B4-AEB4-FEB036442FF9}" type="pres">
      <dgm:prSet presAssocID="{C504EFEE-46C8-4D52-8B95-828047208C5B}" presName="compNode" presStyleCnt="0"/>
      <dgm:spPr/>
    </dgm:pt>
    <dgm:pt modelId="{75F58C5C-4A4B-437E-ACC1-D4FB2817039C}" type="pres">
      <dgm:prSet presAssocID="{C504EFEE-46C8-4D52-8B95-828047208C5B}" presName="bgRect" presStyleLbl="bgShp" presStyleIdx="1" presStyleCnt="6"/>
      <dgm:spPr/>
    </dgm:pt>
    <dgm:pt modelId="{4FB5D843-8FBA-499A-9913-AB653A952159}" type="pres">
      <dgm:prSet presAssocID="{C504EFEE-46C8-4D52-8B95-828047208C5B}" presName="iconRect" presStyleLbl="node1" presStyleIdx="1" presStyleCnt="6" custScaleX="99432" custScaleY="11051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4000" b="-4000"/>
          </a:stretch>
        </a:blipFill>
        <a:ln>
          <a:noFill/>
        </a:ln>
      </dgm:spPr>
      <dgm:extLst>
        <a:ext uri="{E40237B7-FDA0-4F09-8148-C483321AD2D9}">
          <dgm14:cNvPr xmlns:dgm14="http://schemas.microsoft.com/office/drawing/2010/diagram" id="0" name="" descr="Mes en vork"/>
        </a:ext>
      </dgm:extLst>
    </dgm:pt>
    <dgm:pt modelId="{7C048C6E-ECA5-4A3E-9872-49927E6C2DBE}" type="pres">
      <dgm:prSet presAssocID="{C504EFEE-46C8-4D52-8B95-828047208C5B}" presName="spaceRect" presStyleCnt="0"/>
      <dgm:spPr/>
    </dgm:pt>
    <dgm:pt modelId="{208EFEE8-127E-441F-A564-BB1C100282E3}" type="pres">
      <dgm:prSet presAssocID="{C504EFEE-46C8-4D52-8B95-828047208C5B}" presName="parTx" presStyleLbl="revTx" presStyleIdx="1" presStyleCnt="6">
        <dgm:presLayoutVars>
          <dgm:chMax val="0"/>
          <dgm:chPref val="0"/>
        </dgm:presLayoutVars>
      </dgm:prSet>
      <dgm:spPr/>
    </dgm:pt>
    <dgm:pt modelId="{E898A693-1F12-4C91-8588-22572A5C6CE7}" type="pres">
      <dgm:prSet presAssocID="{D4150BF1-AEAC-4E39-AE84-97BAC630A81D}" presName="sibTrans" presStyleCnt="0"/>
      <dgm:spPr/>
    </dgm:pt>
    <dgm:pt modelId="{6249F269-4286-4961-93FC-9D2F0F49E836}" type="pres">
      <dgm:prSet presAssocID="{81956DE4-3CC3-4B1B-8A04-6B21A0536F3E}" presName="compNode" presStyleCnt="0"/>
      <dgm:spPr/>
    </dgm:pt>
    <dgm:pt modelId="{CDB48E1C-0A0E-415E-9459-854A7D0CD8DF}" type="pres">
      <dgm:prSet presAssocID="{81956DE4-3CC3-4B1B-8A04-6B21A0536F3E}" presName="bgRect" presStyleLbl="bgShp" presStyleIdx="2" presStyleCnt="6"/>
      <dgm:spPr/>
    </dgm:pt>
    <dgm:pt modelId="{25A47BC3-8546-4A43-B086-CC451FFE2C52}" type="pres">
      <dgm:prSet presAssocID="{81956DE4-3CC3-4B1B-8A04-6B21A0536F3E}" presName="iconRect" presStyleLbl="node1" presStyleIdx="2" presStyleCnt="6" custScaleX="11354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7000" b="-7000"/>
          </a:stretch>
        </a:blipFill>
        <a:ln>
          <a:noFill/>
        </a:ln>
      </dgm:spPr>
      <dgm:extLst>
        <a:ext uri="{E40237B7-FDA0-4F09-8148-C483321AD2D9}">
          <dgm14:cNvPr xmlns:dgm14="http://schemas.microsoft.com/office/drawing/2010/diagram" id="0" name="" descr="Boeken"/>
        </a:ext>
      </dgm:extLst>
    </dgm:pt>
    <dgm:pt modelId="{50D7EBBC-50BB-490C-B549-15D2D5325FC3}" type="pres">
      <dgm:prSet presAssocID="{81956DE4-3CC3-4B1B-8A04-6B21A0536F3E}" presName="spaceRect" presStyleCnt="0"/>
      <dgm:spPr/>
    </dgm:pt>
    <dgm:pt modelId="{F8E997F9-EF9A-45D0-BB90-1EF1CA948B9F}" type="pres">
      <dgm:prSet presAssocID="{81956DE4-3CC3-4B1B-8A04-6B21A0536F3E}" presName="parTx" presStyleLbl="revTx" presStyleIdx="2" presStyleCnt="6">
        <dgm:presLayoutVars>
          <dgm:chMax val="0"/>
          <dgm:chPref val="0"/>
        </dgm:presLayoutVars>
      </dgm:prSet>
      <dgm:spPr/>
    </dgm:pt>
    <dgm:pt modelId="{767A1BFE-EFF1-48E3-92A5-D12545B64311}" type="pres">
      <dgm:prSet presAssocID="{4658F155-1353-4EA0-9F53-443F4CD8155C}" presName="sibTrans" presStyleCnt="0"/>
      <dgm:spPr/>
    </dgm:pt>
    <dgm:pt modelId="{F8BB8196-59D7-42A6-8906-677EF3B10F27}" type="pres">
      <dgm:prSet presAssocID="{3B3C7373-E3F3-488E-A5FD-B958B6972437}" presName="compNode" presStyleCnt="0"/>
      <dgm:spPr/>
    </dgm:pt>
    <dgm:pt modelId="{EF6C99D6-DD16-4ADB-A342-F36112C4929A}" type="pres">
      <dgm:prSet presAssocID="{3B3C7373-E3F3-488E-A5FD-B958B6972437}" presName="bgRect" presStyleLbl="bgShp" presStyleIdx="3" presStyleCnt="6"/>
      <dgm:spPr/>
    </dgm:pt>
    <dgm:pt modelId="{3508576D-CD1B-47FE-A586-D00C5232493D}" type="pres">
      <dgm:prSet presAssocID="{3B3C7373-E3F3-488E-A5FD-B958B6972437}"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Stopwatch"/>
        </a:ext>
      </dgm:extLst>
    </dgm:pt>
    <dgm:pt modelId="{A392FECC-EC5C-47E3-A633-A6892A847454}" type="pres">
      <dgm:prSet presAssocID="{3B3C7373-E3F3-488E-A5FD-B958B6972437}" presName="spaceRect" presStyleCnt="0"/>
      <dgm:spPr/>
    </dgm:pt>
    <dgm:pt modelId="{8681F8CB-CE28-4E49-AF59-C7BD8ABFD163}" type="pres">
      <dgm:prSet presAssocID="{3B3C7373-E3F3-488E-A5FD-B958B6972437}" presName="parTx" presStyleLbl="revTx" presStyleIdx="3" presStyleCnt="6">
        <dgm:presLayoutVars>
          <dgm:chMax val="0"/>
          <dgm:chPref val="0"/>
        </dgm:presLayoutVars>
      </dgm:prSet>
      <dgm:spPr/>
    </dgm:pt>
    <dgm:pt modelId="{EE094961-ACD7-408E-AEFA-E31BFE3303C3}" type="pres">
      <dgm:prSet presAssocID="{D0FC3739-53D2-42E7-9AB2-E5DC81F0EBFA}" presName="sibTrans" presStyleCnt="0"/>
      <dgm:spPr/>
    </dgm:pt>
    <dgm:pt modelId="{8BBE900C-136F-4690-B826-783BD93713D1}" type="pres">
      <dgm:prSet presAssocID="{7E67968B-F326-447B-A4B4-B68B86A42EC8}" presName="compNode" presStyleCnt="0"/>
      <dgm:spPr/>
    </dgm:pt>
    <dgm:pt modelId="{7C4568E4-6CCB-472B-B7E9-77CA5EF99A0F}" type="pres">
      <dgm:prSet presAssocID="{7E67968B-F326-447B-A4B4-B68B86A42EC8}" presName="bgRect" presStyleLbl="bgShp" presStyleIdx="4" presStyleCnt="6"/>
      <dgm:spPr/>
    </dgm:pt>
    <dgm:pt modelId="{93FECE76-E963-411F-99EF-EFA9421A9DF4}" type="pres">
      <dgm:prSet presAssocID="{7E67968B-F326-447B-A4B4-B68B86A42EC8}" presName="iconRect" presStyleLbl="node1" presStyleIdx="4" presStyleCnt="6" custScaleX="118857" custScaleY="118640"/>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Dansen"/>
        </a:ext>
      </dgm:extLst>
    </dgm:pt>
    <dgm:pt modelId="{E5C10153-0C28-4480-B36B-D2BF8D2E9009}" type="pres">
      <dgm:prSet presAssocID="{7E67968B-F326-447B-A4B4-B68B86A42EC8}" presName="spaceRect" presStyleCnt="0"/>
      <dgm:spPr/>
    </dgm:pt>
    <dgm:pt modelId="{CC88ABFD-44D2-4136-8893-542845201176}" type="pres">
      <dgm:prSet presAssocID="{7E67968B-F326-447B-A4B4-B68B86A42EC8}" presName="parTx" presStyleLbl="revTx" presStyleIdx="4" presStyleCnt="6">
        <dgm:presLayoutVars>
          <dgm:chMax val="0"/>
          <dgm:chPref val="0"/>
        </dgm:presLayoutVars>
      </dgm:prSet>
      <dgm:spPr/>
    </dgm:pt>
    <dgm:pt modelId="{A45A423A-6E2D-40E4-B21A-16F76118F212}" type="pres">
      <dgm:prSet presAssocID="{9510014A-D2AB-41A4-BBBB-EEB0DC9AF061}" presName="sibTrans" presStyleCnt="0"/>
      <dgm:spPr/>
    </dgm:pt>
    <dgm:pt modelId="{78805F47-A978-4680-B665-6B629879BB8E}" type="pres">
      <dgm:prSet presAssocID="{39A3EE5E-0BCB-412F-A21F-3B6B5BDEA309}" presName="compNode" presStyleCnt="0"/>
      <dgm:spPr/>
    </dgm:pt>
    <dgm:pt modelId="{1278EA2F-5481-4616-9B97-D328B250D991}" type="pres">
      <dgm:prSet presAssocID="{39A3EE5E-0BCB-412F-A21F-3B6B5BDEA309}" presName="bgRect" presStyleLbl="bgShp" presStyleIdx="5" presStyleCnt="6"/>
      <dgm:spPr/>
    </dgm:pt>
    <dgm:pt modelId="{3ACE999C-744E-4A8C-AC8A-9381C7AC0DDC}" type="pres">
      <dgm:prSet presAssocID="{39A3EE5E-0BCB-412F-A21F-3B6B5BDEA309}"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descr="Bliksemflits"/>
        </a:ext>
      </dgm:extLst>
    </dgm:pt>
    <dgm:pt modelId="{E8C0E5FD-D21A-48FC-A31D-8BBBF8F7088A}" type="pres">
      <dgm:prSet presAssocID="{39A3EE5E-0BCB-412F-A21F-3B6B5BDEA309}" presName="spaceRect" presStyleCnt="0"/>
      <dgm:spPr/>
    </dgm:pt>
    <dgm:pt modelId="{872F9E80-B3CA-4DDF-9EFF-A7A609558B1A}" type="pres">
      <dgm:prSet presAssocID="{39A3EE5E-0BCB-412F-A21F-3B6B5BDEA309}" presName="parTx" presStyleLbl="revTx" presStyleIdx="5" presStyleCnt="6">
        <dgm:presLayoutVars>
          <dgm:chMax val="0"/>
          <dgm:chPref val="0"/>
        </dgm:presLayoutVars>
      </dgm:prSet>
      <dgm:spPr/>
    </dgm:pt>
  </dgm:ptLst>
  <dgm:cxnLst>
    <dgm:cxn modelId="{6451F71F-EF72-49BF-954F-0885D1576654}" type="presOf" srcId="{81956DE4-3CC3-4B1B-8A04-6B21A0536F3E}" destId="{F8E997F9-EF9A-45D0-BB90-1EF1CA948B9F}" srcOrd="0" destOrd="0" presId="urn:microsoft.com/office/officeart/2018/2/layout/IconVerticalSolidList"/>
    <dgm:cxn modelId="{F640E469-B005-48E6-9FF7-F1AE2C194A75}" srcId="{16820BC4-AAFE-4666-BC7D-057BEEDD36EC}" destId="{7E67968B-F326-447B-A4B4-B68B86A42EC8}" srcOrd="4" destOrd="0" parTransId="{BADE06D9-A9D9-44EF-B8FA-4CFAC5EFE35C}" sibTransId="{9510014A-D2AB-41A4-BBBB-EEB0DC9AF061}"/>
    <dgm:cxn modelId="{EA36DC4A-35B3-4D0D-9E04-6657CD42DE1F}" type="presOf" srcId="{16820BC4-AAFE-4666-BC7D-057BEEDD36EC}" destId="{EA22BE9E-2A04-4093-89A9-1CBAC003C8B8}" srcOrd="0" destOrd="0" presId="urn:microsoft.com/office/officeart/2018/2/layout/IconVerticalSolidList"/>
    <dgm:cxn modelId="{9BD19A4C-1E87-4966-BF82-66E568209B08}" type="presOf" srcId="{57DE57B6-7D1E-4E29-B333-9845D86BA167}" destId="{A5869231-F43D-48C9-814D-65DCB9BD99AC}" srcOrd="0" destOrd="0" presId="urn:microsoft.com/office/officeart/2018/2/layout/IconVerticalSolidList"/>
    <dgm:cxn modelId="{90DD5F4F-8405-4CDA-8569-B00FCCD47E67}" type="presOf" srcId="{C504EFEE-46C8-4D52-8B95-828047208C5B}" destId="{208EFEE8-127E-441F-A564-BB1C100282E3}" srcOrd="0" destOrd="0" presId="urn:microsoft.com/office/officeart/2018/2/layout/IconVerticalSolidList"/>
    <dgm:cxn modelId="{90D5B450-0D19-4F92-B5B7-C57BB974AE8C}" srcId="{16820BC4-AAFE-4666-BC7D-057BEEDD36EC}" destId="{39A3EE5E-0BCB-412F-A21F-3B6B5BDEA309}" srcOrd="5" destOrd="0" parTransId="{51381999-B08C-4255-99D7-13396C8148AF}" sibTransId="{5C9CA945-CEE8-4424-B588-5F62BB023DA4}"/>
    <dgm:cxn modelId="{D407C48B-1517-47ED-A88C-06A137E82EAE}" type="presOf" srcId="{7E67968B-F326-447B-A4B4-B68B86A42EC8}" destId="{CC88ABFD-44D2-4136-8893-542845201176}" srcOrd="0" destOrd="0" presId="urn:microsoft.com/office/officeart/2018/2/layout/IconVerticalSolidList"/>
    <dgm:cxn modelId="{733C2DCD-ABA0-4403-B3A3-C992B36E4157}" srcId="{16820BC4-AAFE-4666-BC7D-057BEEDD36EC}" destId="{81956DE4-3CC3-4B1B-8A04-6B21A0536F3E}" srcOrd="2" destOrd="0" parTransId="{DC6E80CA-1F30-4A12-A821-89553EE64BAC}" sibTransId="{4658F155-1353-4EA0-9F53-443F4CD8155C}"/>
    <dgm:cxn modelId="{EB9629EA-9E9D-4564-A073-24801E554F9A}" srcId="{16820BC4-AAFE-4666-BC7D-057BEEDD36EC}" destId="{C504EFEE-46C8-4D52-8B95-828047208C5B}" srcOrd="1" destOrd="0" parTransId="{3029BF08-99E7-4556-8D33-8BEB9DFD3A18}" sibTransId="{D4150BF1-AEAC-4E39-AE84-97BAC630A81D}"/>
    <dgm:cxn modelId="{DDC38EEB-8547-4958-9219-39C3BEAA6025}" type="presOf" srcId="{3B3C7373-E3F3-488E-A5FD-B958B6972437}" destId="{8681F8CB-CE28-4E49-AF59-C7BD8ABFD163}" srcOrd="0" destOrd="0" presId="urn:microsoft.com/office/officeart/2018/2/layout/IconVerticalSolidList"/>
    <dgm:cxn modelId="{4116BAEE-5100-45CD-9AD5-D4491879CFE2}" srcId="{16820BC4-AAFE-4666-BC7D-057BEEDD36EC}" destId="{3B3C7373-E3F3-488E-A5FD-B958B6972437}" srcOrd="3" destOrd="0" parTransId="{B26531DD-8452-46D3-8EF7-56DE69D29A02}" sibTransId="{D0FC3739-53D2-42E7-9AB2-E5DC81F0EBFA}"/>
    <dgm:cxn modelId="{F66FFDF5-353E-4AE2-8A6F-0FEF99FF965A}" type="presOf" srcId="{39A3EE5E-0BCB-412F-A21F-3B6B5BDEA309}" destId="{872F9E80-B3CA-4DDF-9EFF-A7A609558B1A}" srcOrd="0" destOrd="0" presId="urn:microsoft.com/office/officeart/2018/2/layout/IconVerticalSolidList"/>
    <dgm:cxn modelId="{BCCF34FF-0613-4ACB-AAC7-F1D3ED5A11FF}" srcId="{16820BC4-AAFE-4666-BC7D-057BEEDD36EC}" destId="{57DE57B6-7D1E-4E29-B333-9845D86BA167}" srcOrd="0" destOrd="0" parTransId="{1C709160-534F-4DF4-9681-5B741E705BDE}" sibTransId="{F1BA65A4-1C78-48C6-A44D-7D3DC36EFBF0}"/>
    <dgm:cxn modelId="{11E90853-FF2D-45C4-980B-A3FB2BE524DF}" type="presParOf" srcId="{EA22BE9E-2A04-4093-89A9-1CBAC003C8B8}" destId="{D2FBB4DC-FB72-4926-A9FA-B1A56F1A50DF}" srcOrd="0" destOrd="0" presId="urn:microsoft.com/office/officeart/2018/2/layout/IconVerticalSolidList"/>
    <dgm:cxn modelId="{9A4476D1-D628-4D7D-B5DB-BEC8EEEFC1E2}" type="presParOf" srcId="{D2FBB4DC-FB72-4926-A9FA-B1A56F1A50DF}" destId="{E2670440-FA1A-4BF6-8F00-7C6312CE11BD}" srcOrd="0" destOrd="0" presId="urn:microsoft.com/office/officeart/2018/2/layout/IconVerticalSolidList"/>
    <dgm:cxn modelId="{492A62D2-B872-44FB-867C-87386439517B}" type="presParOf" srcId="{D2FBB4DC-FB72-4926-A9FA-B1A56F1A50DF}" destId="{8B30286F-E1A0-465D-B42D-2454B0CCBE71}" srcOrd="1" destOrd="0" presId="urn:microsoft.com/office/officeart/2018/2/layout/IconVerticalSolidList"/>
    <dgm:cxn modelId="{840AC233-E7F2-4A1D-B398-DE6BD3BDDEB3}" type="presParOf" srcId="{D2FBB4DC-FB72-4926-A9FA-B1A56F1A50DF}" destId="{DC78FBCD-54AE-4115-AC2A-BBC42B8C06FA}" srcOrd="2" destOrd="0" presId="urn:microsoft.com/office/officeart/2018/2/layout/IconVerticalSolidList"/>
    <dgm:cxn modelId="{8E9122DC-92A3-4CFB-9567-4665A4D1C48A}" type="presParOf" srcId="{D2FBB4DC-FB72-4926-A9FA-B1A56F1A50DF}" destId="{A5869231-F43D-48C9-814D-65DCB9BD99AC}" srcOrd="3" destOrd="0" presId="urn:microsoft.com/office/officeart/2018/2/layout/IconVerticalSolidList"/>
    <dgm:cxn modelId="{BF27E27C-85E7-444A-9F3A-ACAB6806010F}" type="presParOf" srcId="{EA22BE9E-2A04-4093-89A9-1CBAC003C8B8}" destId="{709C65B2-4405-4CE2-BF5A-7C2F43227827}" srcOrd="1" destOrd="0" presId="urn:microsoft.com/office/officeart/2018/2/layout/IconVerticalSolidList"/>
    <dgm:cxn modelId="{3A5C2DFC-30A9-469C-AAA9-F875A82B76A8}" type="presParOf" srcId="{EA22BE9E-2A04-4093-89A9-1CBAC003C8B8}" destId="{7B646055-F9C1-46B4-AEB4-FEB036442FF9}" srcOrd="2" destOrd="0" presId="urn:microsoft.com/office/officeart/2018/2/layout/IconVerticalSolidList"/>
    <dgm:cxn modelId="{A8D9A215-A1D4-4DC3-A198-A04808C9F993}" type="presParOf" srcId="{7B646055-F9C1-46B4-AEB4-FEB036442FF9}" destId="{75F58C5C-4A4B-437E-ACC1-D4FB2817039C}" srcOrd="0" destOrd="0" presId="urn:microsoft.com/office/officeart/2018/2/layout/IconVerticalSolidList"/>
    <dgm:cxn modelId="{567F225B-C5CF-4C18-ABF4-02418ED1B1A3}" type="presParOf" srcId="{7B646055-F9C1-46B4-AEB4-FEB036442FF9}" destId="{4FB5D843-8FBA-499A-9913-AB653A952159}" srcOrd="1" destOrd="0" presId="urn:microsoft.com/office/officeart/2018/2/layout/IconVerticalSolidList"/>
    <dgm:cxn modelId="{020CEDC9-1AF1-419F-83A4-12E7BB7C3544}" type="presParOf" srcId="{7B646055-F9C1-46B4-AEB4-FEB036442FF9}" destId="{7C048C6E-ECA5-4A3E-9872-49927E6C2DBE}" srcOrd="2" destOrd="0" presId="urn:microsoft.com/office/officeart/2018/2/layout/IconVerticalSolidList"/>
    <dgm:cxn modelId="{CC10CCF3-3F99-43FB-9B14-BAC3C55E4782}" type="presParOf" srcId="{7B646055-F9C1-46B4-AEB4-FEB036442FF9}" destId="{208EFEE8-127E-441F-A564-BB1C100282E3}" srcOrd="3" destOrd="0" presId="urn:microsoft.com/office/officeart/2018/2/layout/IconVerticalSolidList"/>
    <dgm:cxn modelId="{821CD9C3-62A6-4710-8696-A59EF8EDE4AC}" type="presParOf" srcId="{EA22BE9E-2A04-4093-89A9-1CBAC003C8B8}" destId="{E898A693-1F12-4C91-8588-22572A5C6CE7}" srcOrd="3" destOrd="0" presId="urn:microsoft.com/office/officeart/2018/2/layout/IconVerticalSolidList"/>
    <dgm:cxn modelId="{6F1A40B4-1C0B-4724-A384-DDDAE65FDF4B}" type="presParOf" srcId="{EA22BE9E-2A04-4093-89A9-1CBAC003C8B8}" destId="{6249F269-4286-4961-93FC-9D2F0F49E836}" srcOrd="4" destOrd="0" presId="urn:microsoft.com/office/officeart/2018/2/layout/IconVerticalSolidList"/>
    <dgm:cxn modelId="{E5CEC4F3-DFF7-43F2-9BE7-1DA43BFE5433}" type="presParOf" srcId="{6249F269-4286-4961-93FC-9D2F0F49E836}" destId="{CDB48E1C-0A0E-415E-9459-854A7D0CD8DF}" srcOrd="0" destOrd="0" presId="urn:microsoft.com/office/officeart/2018/2/layout/IconVerticalSolidList"/>
    <dgm:cxn modelId="{40E0F3C0-5976-4F6F-A7B7-2DD593329ED0}" type="presParOf" srcId="{6249F269-4286-4961-93FC-9D2F0F49E836}" destId="{25A47BC3-8546-4A43-B086-CC451FFE2C52}" srcOrd="1" destOrd="0" presId="urn:microsoft.com/office/officeart/2018/2/layout/IconVerticalSolidList"/>
    <dgm:cxn modelId="{2751F735-A81D-432B-B3F3-48D2B2413816}" type="presParOf" srcId="{6249F269-4286-4961-93FC-9D2F0F49E836}" destId="{50D7EBBC-50BB-490C-B549-15D2D5325FC3}" srcOrd="2" destOrd="0" presId="urn:microsoft.com/office/officeart/2018/2/layout/IconVerticalSolidList"/>
    <dgm:cxn modelId="{6E776F4E-A3BB-482C-9364-82A555603B6D}" type="presParOf" srcId="{6249F269-4286-4961-93FC-9D2F0F49E836}" destId="{F8E997F9-EF9A-45D0-BB90-1EF1CA948B9F}" srcOrd="3" destOrd="0" presId="urn:microsoft.com/office/officeart/2018/2/layout/IconVerticalSolidList"/>
    <dgm:cxn modelId="{F7F05226-8D31-467F-A43C-39D301C90B30}" type="presParOf" srcId="{EA22BE9E-2A04-4093-89A9-1CBAC003C8B8}" destId="{767A1BFE-EFF1-48E3-92A5-D12545B64311}" srcOrd="5" destOrd="0" presId="urn:microsoft.com/office/officeart/2018/2/layout/IconVerticalSolidList"/>
    <dgm:cxn modelId="{ECEB01F4-F8A3-4B3E-92F6-A0186CCC5715}" type="presParOf" srcId="{EA22BE9E-2A04-4093-89A9-1CBAC003C8B8}" destId="{F8BB8196-59D7-42A6-8906-677EF3B10F27}" srcOrd="6" destOrd="0" presId="urn:microsoft.com/office/officeart/2018/2/layout/IconVerticalSolidList"/>
    <dgm:cxn modelId="{A3E8B427-43C7-4DEA-9AFA-D6E3B95A6AF5}" type="presParOf" srcId="{F8BB8196-59D7-42A6-8906-677EF3B10F27}" destId="{EF6C99D6-DD16-4ADB-A342-F36112C4929A}" srcOrd="0" destOrd="0" presId="urn:microsoft.com/office/officeart/2018/2/layout/IconVerticalSolidList"/>
    <dgm:cxn modelId="{7163858A-80C9-4306-B72F-97C292FA2B01}" type="presParOf" srcId="{F8BB8196-59D7-42A6-8906-677EF3B10F27}" destId="{3508576D-CD1B-47FE-A586-D00C5232493D}" srcOrd="1" destOrd="0" presId="urn:microsoft.com/office/officeart/2018/2/layout/IconVerticalSolidList"/>
    <dgm:cxn modelId="{0441E6AE-2F09-4B3A-A415-C87FBB02F217}" type="presParOf" srcId="{F8BB8196-59D7-42A6-8906-677EF3B10F27}" destId="{A392FECC-EC5C-47E3-A633-A6892A847454}" srcOrd="2" destOrd="0" presId="urn:microsoft.com/office/officeart/2018/2/layout/IconVerticalSolidList"/>
    <dgm:cxn modelId="{CA56985D-F54B-4209-A4E3-8F1A7BB30D69}" type="presParOf" srcId="{F8BB8196-59D7-42A6-8906-677EF3B10F27}" destId="{8681F8CB-CE28-4E49-AF59-C7BD8ABFD163}" srcOrd="3" destOrd="0" presId="urn:microsoft.com/office/officeart/2018/2/layout/IconVerticalSolidList"/>
    <dgm:cxn modelId="{D09B40F3-6CDE-4E22-BF14-A9506D068BDE}" type="presParOf" srcId="{EA22BE9E-2A04-4093-89A9-1CBAC003C8B8}" destId="{EE094961-ACD7-408E-AEFA-E31BFE3303C3}" srcOrd="7" destOrd="0" presId="urn:microsoft.com/office/officeart/2018/2/layout/IconVerticalSolidList"/>
    <dgm:cxn modelId="{62ACEE4F-7713-4D52-B354-10C946BCD187}" type="presParOf" srcId="{EA22BE9E-2A04-4093-89A9-1CBAC003C8B8}" destId="{8BBE900C-136F-4690-B826-783BD93713D1}" srcOrd="8" destOrd="0" presId="urn:microsoft.com/office/officeart/2018/2/layout/IconVerticalSolidList"/>
    <dgm:cxn modelId="{0AF50C4F-5436-4968-B6C8-E91E5411FBF9}" type="presParOf" srcId="{8BBE900C-136F-4690-B826-783BD93713D1}" destId="{7C4568E4-6CCB-472B-B7E9-77CA5EF99A0F}" srcOrd="0" destOrd="0" presId="urn:microsoft.com/office/officeart/2018/2/layout/IconVerticalSolidList"/>
    <dgm:cxn modelId="{5096B191-DE8D-4EDF-BFE3-C08ACE163DBF}" type="presParOf" srcId="{8BBE900C-136F-4690-B826-783BD93713D1}" destId="{93FECE76-E963-411F-99EF-EFA9421A9DF4}" srcOrd="1" destOrd="0" presId="urn:microsoft.com/office/officeart/2018/2/layout/IconVerticalSolidList"/>
    <dgm:cxn modelId="{1B7111C6-40AA-4F9A-BD6E-DC902E1A189D}" type="presParOf" srcId="{8BBE900C-136F-4690-B826-783BD93713D1}" destId="{E5C10153-0C28-4480-B36B-D2BF8D2E9009}" srcOrd="2" destOrd="0" presId="urn:microsoft.com/office/officeart/2018/2/layout/IconVerticalSolidList"/>
    <dgm:cxn modelId="{0363F367-6AB6-4441-9AA6-890A285E3FDC}" type="presParOf" srcId="{8BBE900C-136F-4690-B826-783BD93713D1}" destId="{CC88ABFD-44D2-4136-8893-542845201176}" srcOrd="3" destOrd="0" presId="urn:microsoft.com/office/officeart/2018/2/layout/IconVerticalSolidList"/>
    <dgm:cxn modelId="{F1406341-D1EF-469E-9B49-0765294A6894}" type="presParOf" srcId="{EA22BE9E-2A04-4093-89A9-1CBAC003C8B8}" destId="{A45A423A-6E2D-40E4-B21A-16F76118F212}" srcOrd="9" destOrd="0" presId="urn:microsoft.com/office/officeart/2018/2/layout/IconVerticalSolidList"/>
    <dgm:cxn modelId="{083BB778-757A-438B-9FAA-39255CBDECC3}" type="presParOf" srcId="{EA22BE9E-2A04-4093-89A9-1CBAC003C8B8}" destId="{78805F47-A978-4680-B665-6B629879BB8E}" srcOrd="10" destOrd="0" presId="urn:microsoft.com/office/officeart/2018/2/layout/IconVerticalSolidList"/>
    <dgm:cxn modelId="{33FF34E7-A804-4D79-B94C-0D23AF02F35B}" type="presParOf" srcId="{78805F47-A978-4680-B665-6B629879BB8E}" destId="{1278EA2F-5481-4616-9B97-D328B250D991}" srcOrd="0" destOrd="0" presId="urn:microsoft.com/office/officeart/2018/2/layout/IconVerticalSolidList"/>
    <dgm:cxn modelId="{FC0C0225-D362-4F95-AD27-F8E0C1707C79}" type="presParOf" srcId="{78805F47-A978-4680-B665-6B629879BB8E}" destId="{3ACE999C-744E-4A8C-AC8A-9381C7AC0DDC}" srcOrd="1" destOrd="0" presId="urn:microsoft.com/office/officeart/2018/2/layout/IconVerticalSolidList"/>
    <dgm:cxn modelId="{831BDDE4-D86B-4D8C-9C58-7FBBFD9BDB71}" type="presParOf" srcId="{78805F47-A978-4680-B665-6B629879BB8E}" destId="{E8C0E5FD-D21A-48FC-A31D-8BBBF8F7088A}" srcOrd="2" destOrd="0" presId="urn:microsoft.com/office/officeart/2018/2/layout/IconVerticalSolidList"/>
    <dgm:cxn modelId="{C1D282CF-C5CC-418E-9600-397E9E16AB88}" type="presParOf" srcId="{78805F47-A978-4680-B665-6B629879BB8E}" destId="{872F9E80-B3CA-4DDF-9EFF-A7A609558B1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0863AF0-5185-4A7A-B587-3E7F44AE434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5435BC3-1057-484A-AC58-EA938D498C54}">
      <dgm:prSet/>
      <dgm:spPr/>
      <dgm:t>
        <a:bodyPr/>
        <a:lstStyle/>
        <a:p>
          <a:pPr>
            <a:lnSpc>
              <a:spcPct val="100000"/>
            </a:lnSpc>
          </a:pPr>
          <a:r>
            <a:rPr lang="nl-BE"/>
            <a:t>Je kan je niet aan je planning houden…</a:t>
          </a:r>
          <a:endParaRPr lang="en-US" dirty="0"/>
        </a:p>
      </dgm:t>
    </dgm:pt>
    <dgm:pt modelId="{B2CD636E-3885-4073-B2C3-E4871D4F1AF9}" type="parTrans" cxnId="{F1AEC2A6-AB6D-4CA1-9A00-D8CD6D3AB7AF}">
      <dgm:prSet/>
      <dgm:spPr/>
      <dgm:t>
        <a:bodyPr/>
        <a:lstStyle/>
        <a:p>
          <a:endParaRPr lang="en-US"/>
        </a:p>
      </dgm:t>
    </dgm:pt>
    <dgm:pt modelId="{6A69FBCD-6986-487C-9592-7918A3DA94D2}" type="sibTrans" cxnId="{F1AEC2A6-AB6D-4CA1-9A00-D8CD6D3AB7AF}">
      <dgm:prSet/>
      <dgm:spPr/>
      <dgm:t>
        <a:bodyPr/>
        <a:lstStyle/>
        <a:p>
          <a:endParaRPr lang="en-US"/>
        </a:p>
      </dgm:t>
    </dgm:pt>
    <dgm:pt modelId="{C1AEA689-BDB2-4259-8105-681C59EF2BB2}">
      <dgm:prSet/>
      <dgm:spPr/>
      <dgm:t>
        <a:bodyPr/>
        <a:lstStyle/>
        <a:p>
          <a:pPr>
            <a:lnSpc>
              <a:spcPct val="100000"/>
            </a:lnSpc>
          </a:pPr>
          <a:r>
            <a:rPr lang="nl-BE"/>
            <a:t> Zoek naar de onderliggende reden. </a:t>
          </a:r>
          <a:endParaRPr lang="en-US" dirty="0"/>
        </a:p>
      </dgm:t>
    </dgm:pt>
    <dgm:pt modelId="{194A346F-5CE8-4868-A4D0-7D0D085D2CA0}" type="parTrans" cxnId="{2B89EF90-F7AC-49D3-94F9-AC155F4F5816}">
      <dgm:prSet/>
      <dgm:spPr/>
      <dgm:t>
        <a:bodyPr/>
        <a:lstStyle/>
        <a:p>
          <a:endParaRPr lang="en-US"/>
        </a:p>
      </dgm:t>
    </dgm:pt>
    <dgm:pt modelId="{A9F85442-95AD-449B-9A2C-5FAF62F447A5}" type="sibTrans" cxnId="{2B89EF90-F7AC-49D3-94F9-AC155F4F5816}">
      <dgm:prSet/>
      <dgm:spPr/>
      <dgm:t>
        <a:bodyPr/>
        <a:lstStyle/>
        <a:p>
          <a:endParaRPr lang="en-US"/>
        </a:p>
      </dgm:t>
    </dgm:pt>
    <dgm:pt modelId="{59E91A7F-85F2-4051-A0B1-95073A9A2211}">
      <dgm:prSet/>
      <dgm:spPr/>
      <dgm:t>
        <a:bodyPr/>
        <a:lstStyle/>
        <a:p>
          <a:pPr>
            <a:lnSpc>
              <a:spcPct val="100000"/>
            </a:lnSpc>
          </a:pPr>
          <a:r>
            <a:rPr lang="nl-BE"/>
            <a:t>Pas je planning aan : experimenteer!</a:t>
          </a:r>
          <a:endParaRPr lang="en-US" dirty="0"/>
        </a:p>
      </dgm:t>
    </dgm:pt>
    <dgm:pt modelId="{AC709390-0B6F-4D1D-AAE2-5D9FCBBB26D9}" type="parTrans" cxnId="{E935C1E2-4E8A-495D-9C2F-2127D92B3437}">
      <dgm:prSet/>
      <dgm:spPr/>
      <dgm:t>
        <a:bodyPr/>
        <a:lstStyle/>
        <a:p>
          <a:endParaRPr lang="en-US"/>
        </a:p>
      </dgm:t>
    </dgm:pt>
    <dgm:pt modelId="{34AA1E9C-FE18-47D0-988A-A8D8BDE702B6}" type="sibTrans" cxnId="{E935C1E2-4E8A-495D-9C2F-2127D92B3437}">
      <dgm:prSet/>
      <dgm:spPr/>
      <dgm:t>
        <a:bodyPr/>
        <a:lstStyle/>
        <a:p>
          <a:endParaRPr lang="en-US"/>
        </a:p>
      </dgm:t>
    </dgm:pt>
    <dgm:pt modelId="{EE612268-54F9-4B2B-A062-45F3BD4C44F4}" type="pres">
      <dgm:prSet presAssocID="{C0863AF0-5185-4A7A-B587-3E7F44AE4341}" presName="root" presStyleCnt="0">
        <dgm:presLayoutVars>
          <dgm:dir/>
          <dgm:resizeHandles val="exact"/>
        </dgm:presLayoutVars>
      </dgm:prSet>
      <dgm:spPr/>
    </dgm:pt>
    <dgm:pt modelId="{DD6349EC-9768-49D2-B404-E10EA4ACA569}" type="pres">
      <dgm:prSet presAssocID="{E5435BC3-1057-484A-AC58-EA938D498C54}" presName="compNode" presStyleCnt="0"/>
      <dgm:spPr/>
    </dgm:pt>
    <dgm:pt modelId="{3B694639-2E4D-4A7A-8422-B30BC66CE07C}" type="pres">
      <dgm:prSet presAssocID="{E5435BC3-1057-484A-AC58-EA938D498C54}" presName="bgRect" presStyleLbl="bgShp" presStyleIdx="0" presStyleCnt="3"/>
      <dgm:spPr/>
    </dgm:pt>
    <dgm:pt modelId="{3266C749-72B6-42A2-B991-D01382C5BC79}" type="pres">
      <dgm:prSet presAssocID="{E5435BC3-1057-484A-AC58-EA938D498C5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thly calendar"/>
        </a:ext>
      </dgm:extLst>
    </dgm:pt>
    <dgm:pt modelId="{22419C18-0F69-4D27-9DF1-2B6F1025539C}" type="pres">
      <dgm:prSet presAssocID="{E5435BC3-1057-484A-AC58-EA938D498C54}" presName="spaceRect" presStyleCnt="0"/>
      <dgm:spPr/>
    </dgm:pt>
    <dgm:pt modelId="{07EA312F-33B4-442F-A4B7-4E01ABB67240}" type="pres">
      <dgm:prSet presAssocID="{E5435BC3-1057-484A-AC58-EA938D498C54}" presName="parTx" presStyleLbl="revTx" presStyleIdx="0" presStyleCnt="3">
        <dgm:presLayoutVars>
          <dgm:chMax val="0"/>
          <dgm:chPref val="0"/>
        </dgm:presLayoutVars>
      </dgm:prSet>
      <dgm:spPr/>
    </dgm:pt>
    <dgm:pt modelId="{7BEA3C49-6F4C-4545-95E9-2FB2D250B9C9}" type="pres">
      <dgm:prSet presAssocID="{6A69FBCD-6986-487C-9592-7918A3DA94D2}" presName="sibTrans" presStyleCnt="0"/>
      <dgm:spPr/>
    </dgm:pt>
    <dgm:pt modelId="{8C7EC0E3-C1EF-4714-9317-C106BB22E1C8}" type="pres">
      <dgm:prSet presAssocID="{C1AEA689-BDB2-4259-8105-681C59EF2BB2}" presName="compNode" presStyleCnt="0"/>
      <dgm:spPr/>
    </dgm:pt>
    <dgm:pt modelId="{11D5FFC9-789F-4231-AF42-4218CD317F75}" type="pres">
      <dgm:prSet presAssocID="{C1AEA689-BDB2-4259-8105-681C59EF2BB2}" presName="bgRect" presStyleLbl="bgShp" presStyleIdx="1" presStyleCnt="3"/>
      <dgm:spPr/>
    </dgm:pt>
    <dgm:pt modelId="{FBF6AD29-6C00-4E55-9F29-A4A48D97F4F4}" type="pres">
      <dgm:prSet presAssocID="{C1AEA689-BDB2-4259-8105-681C59EF2BB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8D061258-1976-41F5-91C9-F5BBB60A82CF}" type="pres">
      <dgm:prSet presAssocID="{C1AEA689-BDB2-4259-8105-681C59EF2BB2}" presName="spaceRect" presStyleCnt="0"/>
      <dgm:spPr/>
    </dgm:pt>
    <dgm:pt modelId="{5AA9FF63-AEF2-4D0C-9AB7-506BE394C8B7}" type="pres">
      <dgm:prSet presAssocID="{C1AEA689-BDB2-4259-8105-681C59EF2BB2}" presName="parTx" presStyleLbl="revTx" presStyleIdx="1" presStyleCnt="3">
        <dgm:presLayoutVars>
          <dgm:chMax val="0"/>
          <dgm:chPref val="0"/>
        </dgm:presLayoutVars>
      </dgm:prSet>
      <dgm:spPr/>
    </dgm:pt>
    <dgm:pt modelId="{723E0370-66F5-43EA-8E25-8563FC75A01D}" type="pres">
      <dgm:prSet presAssocID="{A9F85442-95AD-449B-9A2C-5FAF62F447A5}" presName="sibTrans" presStyleCnt="0"/>
      <dgm:spPr/>
    </dgm:pt>
    <dgm:pt modelId="{F70D6F1C-AA74-41C9-B0AF-B7F6EA8E5D8D}" type="pres">
      <dgm:prSet presAssocID="{59E91A7F-85F2-4051-A0B1-95073A9A2211}" presName="compNode" presStyleCnt="0"/>
      <dgm:spPr/>
    </dgm:pt>
    <dgm:pt modelId="{217CE0CB-A5C4-421B-BB42-A06C13D6BBFB}" type="pres">
      <dgm:prSet presAssocID="{59E91A7F-85F2-4051-A0B1-95073A9A2211}" presName="bgRect" presStyleLbl="bgShp" presStyleIdx="2" presStyleCnt="3"/>
      <dgm:spPr/>
    </dgm:pt>
    <dgm:pt modelId="{931792F0-F082-4E0C-83A7-A02AC4322D17}" type="pres">
      <dgm:prSet presAssocID="{59E91A7F-85F2-4051-A0B1-95073A9A221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aily Calendar"/>
        </a:ext>
      </dgm:extLst>
    </dgm:pt>
    <dgm:pt modelId="{B00D829B-F77E-426A-ADDA-DAC233962138}" type="pres">
      <dgm:prSet presAssocID="{59E91A7F-85F2-4051-A0B1-95073A9A2211}" presName="spaceRect" presStyleCnt="0"/>
      <dgm:spPr/>
    </dgm:pt>
    <dgm:pt modelId="{89D123E4-29A9-4136-9F78-71C0BA1479FC}" type="pres">
      <dgm:prSet presAssocID="{59E91A7F-85F2-4051-A0B1-95073A9A2211}" presName="parTx" presStyleLbl="revTx" presStyleIdx="2" presStyleCnt="3">
        <dgm:presLayoutVars>
          <dgm:chMax val="0"/>
          <dgm:chPref val="0"/>
        </dgm:presLayoutVars>
      </dgm:prSet>
      <dgm:spPr/>
    </dgm:pt>
  </dgm:ptLst>
  <dgm:cxnLst>
    <dgm:cxn modelId="{0429BC31-5B1E-473E-A1FA-C4C5CED0E316}" type="presOf" srcId="{E5435BC3-1057-484A-AC58-EA938D498C54}" destId="{07EA312F-33B4-442F-A4B7-4E01ABB67240}" srcOrd="0" destOrd="0" presId="urn:microsoft.com/office/officeart/2018/2/layout/IconVerticalSolidList"/>
    <dgm:cxn modelId="{8D9CEC64-F41F-49D7-9140-E8A371C00A99}" type="presOf" srcId="{C0863AF0-5185-4A7A-B587-3E7F44AE4341}" destId="{EE612268-54F9-4B2B-A062-45F3BD4C44F4}" srcOrd="0" destOrd="0" presId="urn:microsoft.com/office/officeart/2018/2/layout/IconVerticalSolidList"/>
    <dgm:cxn modelId="{2B89EF90-F7AC-49D3-94F9-AC155F4F5816}" srcId="{C0863AF0-5185-4A7A-B587-3E7F44AE4341}" destId="{C1AEA689-BDB2-4259-8105-681C59EF2BB2}" srcOrd="1" destOrd="0" parTransId="{194A346F-5CE8-4868-A4D0-7D0D085D2CA0}" sibTransId="{A9F85442-95AD-449B-9A2C-5FAF62F447A5}"/>
    <dgm:cxn modelId="{584CC4A4-3678-47C5-A737-F0B1923595C0}" type="presOf" srcId="{59E91A7F-85F2-4051-A0B1-95073A9A2211}" destId="{89D123E4-29A9-4136-9F78-71C0BA1479FC}" srcOrd="0" destOrd="0" presId="urn:microsoft.com/office/officeart/2018/2/layout/IconVerticalSolidList"/>
    <dgm:cxn modelId="{F1AEC2A6-AB6D-4CA1-9A00-D8CD6D3AB7AF}" srcId="{C0863AF0-5185-4A7A-B587-3E7F44AE4341}" destId="{E5435BC3-1057-484A-AC58-EA938D498C54}" srcOrd="0" destOrd="0" parTransId="{B2CD636E-3885-4073-B2C3-E4871D4F1AF9}" sibTransId="{6A69FBCD-6986-487C-9592-7918A3DA94D2}"/>
    <dgm:cxn modelId="{E935C1E2-4E8A-495D-9C2F-2127D92B3437}" srcId="{C0863AF0-5185-4A7A-B587-3E7F44AE4341}" destId="{59E91A7F-85F2-4051-A0B1-95073A9A2211}" srcOrd="2" destOrd="0" parTransId="{AC709390-0B6F-4D1D-AAE2-5D9FCBBB26D9}" sibTransId="{34AA1E9C-FE18-47D0-988A-A8D8BDE702B6}"/>
    <dgm:cxn modelId="{D33353E3-E8CC-4742-9135-098C7033F6DF}" type="presOf" srcId="{C1AEA689-BDB2-4259-8105-681C59EF2BB2}" destId="{5AA9FF63-AEF2-4D0C-9AB7-506BE394C8B7}" srcOrd="0" destOrd="0" presId="urn:microsoft.com/office/officeart/2018/2/layout/IconVerticalSolidList"/>
    <dgm:cxn modelId="{3C7CC5D7-24F1-4C56-B4BD-2CCFB4425169}" type="presParOf" srcId="{EE612268-54F9-4B2B-A062-45F3BD4C44F4}" destId="{DD6349EC-9768-49D2-B404-E10EA4ACA569}" srcOrd="0" destOrd="0" presId="urn:microsoft.com/office/officeart/2018/2/layout/IconVerticalSolidList"/>
    <dgm:cxn modelId="{F00E792E-7416-48B2-891B-C78A09C25D1B}" type="presParOf" srcId="{DD6349EC-9768-49D2-B404-E10EA4ACA569}" destId="{3B694639-2E4D-4A7A-8422-B30BC66CE07C}" srcOrd="0" destOrd="0" presId="urn:microsoft.com/office/officeart/2018/2/layout/IconVerticalSolidList"/>
    <dgm:cxn modelId="{AE7CEB20-E7F6-47A2-B976-9DE744F79E51}" type="presParOf" srcId="{DD6349EC-9768-49D2-B404-E10EA4ACA569}" destId="{3266C749-72B6-42A2-B991-D01382C5BC79}" srcOrd="1" destOrd="0" presId="urn:microsoft.com/office/officeart/2018/2/layout/IconVerticalSolidList"/>
    <dgm:cxn modelId="{C96D88EF-D91E-49B6-ABDE-434FDDE34D90}" type="presParOf" srcId="{DD6349EC-9768-49D2-B404-E10EA4ACA569}" destId="{22419C18-0F69-4D27-9DF1-2B6F1025539C}" srcOrd="2" destOrd="0" presId="urn:microsoft.com/office/officeart/2018/2/layout/IconVerticalSolidList"/>
    <dgm:cxn modelId="{187A425C-C466-4B07-9C68-F613162FDD54}" type="presParOf" srcId="{DD6349EC-9768-49D2-B404-E10EA4ACA569}" destId="{07EA312F-33B4-442F-A4B7-4E01ABB67240}" srcOrd="3" destOrd="0" presId="urn:microsoft.com/office/officeart/2018/2/layout/IconVerticalSolidList"/>
    <dgm:cxn modelId="{9FC3D726-6644-4D81-96A5-0C873FC1B776}" type="presParOf" srcId="{EE612268-54F9-4B2B-A062-45F3BD4C44F4}" destId="{7BEA3C49-6F4C-4545-95E9-2FB2D250B9C9}" srcOrd="1" destOrd="0" presId="urn:microsoft.com/office/officeart/2018/2/layout/IconVerticalSolidList"/>
    <dgm:cxn modelId="{79077D69-62F1-4AE3-AF73-1ABDC0E30687}" type="presParOf" srcId="{EE612268-54F9-4B2B-A062-45F3BD4C44F4}" destId="{8C7EC0E3-C1EF-4714-9317-C106BB22E1C8}" srcOrd="2" destOrd="0" presId="urn:microsoft.com/office/officeart/2018/2/layout/IconVerticalSolidList"/>
    <dgm:cxn modelId="{26390FDE-367D-4F28-AE07-EC0EDFF9A62C}" type="presParOf" srcId="{8C7EC0E3-C1EF-4714-9317-C106BB22E1C8}" destId="{11D5FFC9-789F-4231-AF42-4218CD317F75}" srcOrd="0" destOrd="0" presId="urn:microsoft.com/office/officeart/2018/2/layout/IconVerticalSolidList"/>
    <dgm:cxn modelId="{B46EAB10-238A-46CE-92A7-BE99CB61A108}" type="presParOf" srcId="{8C7EC0E3-C1EF-4714-9317-C106BB22E1C8}" destId="{FBF6AD29-6C00-4E55-9F29-A4A48D97F4F4}" srcOrd="1" destOrd="0" presId="urn:microsoft.com/office/officeart/2018/2/layout/IconVerticalSolidList"/>
    <dgm:cxn modelId="{DB79B5DE-2AF8-42ED-B0D2-67CE4A838F3E}" type="presParOf" srcId="{8C7EC0E3-C1EF-4714-9317-C106BB22E1C8}" destId="{8D061258-1976-41F5-91C9-F5BBB60A82CF}" srcOrd="2" destOrd="0" presId="urn:microsoft.com/office/officeart/2018/2/layout/IconVerticalSolidList"/>
    <dgm:cxn modelId="{2876B759-FD69-4A56-96AB-5C82BFC95181}" type="presParOf" srcId="{8C7EC0E3-C1EF-4714-9317-C106BB22E1C8}" destId="{5AA9FF63-AEF2-4D0C-9AB7-506BE394C8B7}" srcOrd="3" destOrd="0" presId="urn:microsoft.com/office/officeart/2018/2/layout/IconVerticalSolidList"/>
    <dgm:cxn modelId="{7F12456F-BF0F-416C-A98A-9D2773FCF998}" type="presParOf" srcId="{EE612268-54F9-4B2B-A062-45F3BD4C44F4}" destId="{723E0370-66F5-43EA-8E25-8563FC75A01D}" srcOrd="3" destOrd="0" presId="urn:microsoft.com/office/officeart/2018/2/layout/IconVerticalSolidList"/>
    <dgm:cxn modelId="{1A623F38-34A3-44B0-880D-8663D1186211}" type="presParOf" srcId="{EE612268-54F9-4B2B-A062-45F3BD4C44F4}" destId="{F70D6F1C-AA74-41C9-B0AF-B7F6EA8E5D8D}" srcOrd="4" destOrd="0" presId="urn:microsoft.com/office/officeart/2018/2/layout/IconVerticalSolidList"/>
    <dgm:cxn modelId="{6365D383-B011-4D03-83E8-70D23AC2B4E6}" type="presParOf" srcId="{F70D6F1C-AA74-41C9-B0AF-B7F6EA8E5D8D}" destId="{217CE0CB-A5C4-421B-BB42-A06C13D6BBFB}" srcOrd="0" destOrd="0" presId="urn:microsoft.com/office/officeart/2018/2/layout/IconVerticalSolidList"/>
    <dgm:cxn modelId="{41E9CB0B-5E00-442C-8683-C4116C481C3D}" type="presParOf" srcId="{F70D6F1C-AA74-41C9-B0AF-B7F6EA8E5D8D}" destId="{931792F0-F082-4E0C-83A7-A02AC4322D17}" srcOrd="1" destOrd="0" presId="urn:microsoft.com/office/officeart/2018/2/layout/IconVerticalSolidList"/>
    <dgm:cxn modelId="{DC5366D0-F0B0-429B-B467-C162D02E2944}" type="presParOf" srcId="{F70D6F1C-AA74-41C9-B0AF-B7F6EA8E5D8D}" destId="{B00D829B-F77E-426A-ADDA-DAC233962138}" srcOrd="2" destOrd="0" presId="urn:microsoft.com/office/officeart/2018/2/layout/IconVerticalSolidList"/>
    <dgm:cxn modelId="{4938E101-DB81-49CF-8854-A6F2D5640D22}" type="presParOf" srcId="{F70D6F1C-AA74-41C9-B0AF-B7F6EA8E5D8D}" destId="{89D123E4-29A9-4136-9F78-71C0BA1479F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3886C3F-420C-46D6-9768-56647E1A60B7}" type="doc">
      <dgm:prSet loTypeId="urn:microsoft.com/office/officeart/2005/8/layout/pList2" loCatId="list" qsTypeId="urn:microsoft.com/office/officeart/2005/8/quickstyle/simple5" qsCatId="simple" csTypeId="urn:microsoft.com/office/officeart/2005/8/colors/colorful2" csCatId="colorful" phldr="1"/>
      <dgm:spPr/>
      <dgm:t>
        <a:bodyPr/>
        <a:lstStyle/>
        <a:p>
          <a:endParaRPr lang="en-US"/>
        </a:p>
      </dgm:t>
    </dgm:pt>
    <dgm:pt modelId="{BE5CFBAF-26E7-4E69-9452-666D83CB1D1D}">
      <dgm:prSet phldrT="[Tekst]" custT="1"/>
      <dgm:spPr/>
      <dgm:t>
        <a:bodyPr/>
        <a:lstStyle/>
        <a:p>
          <a:r>
            <a:rPr lang="nl-BE" sz="2400" b="1" dirty="0"/>
            <a:t>Gent</a:t>
          </a:r>
        </a:p>
        <a:p>
          <a:r>
            <a:rPr lang="nl-BE" sz="1500" dirty="0"/>
            <a:t>Maryse De Waele</a:t>
          </a:r>
        </a:p>
        <a:p>
          <a:r>
            <a:rPr lang="nl-BE" sz="1500" dirty="0"/>
            <a:t>Mail : </a:t>
          </a:r>
          <a:r>
            <a:rPr lang="nl-BE" sz="1500" dirty="0">
              <a:hlinkClick xmlns:r="http://schemas.openxmlformats.org/officeDocument/2006/relationships" r:id="rId1">
                <a:extLst>
                  <a:ext uri="{A12FA001-AC4F-418D-AE19-62706E023703}">
                    <ahyp:hlinkClr xmlns:ahyp="http://schemas.microsoft.com/office/drawing/2018/hyperlinkcolor" val="tx"/>
                  </a:ext>
                </a:extLst>
              </a:hlinkClick>
            </a:rPr>
            <a:t>maryse.dewaele@luca-arts.be</a:t>
          </a:r>
          <a:endParaRPr lang="nl-BE" sz="1500" dirty="0"/>
        </a:p>
        <a:p>
          <a:r>
            <a:rPr lang="nl-BE" sz="1500" dirty="0"/>
            <a:t>Google </a:t>
          </a:r>
          <a:r>
            <a:rPr lang="nl-BE" sz="1500" dirty="0" err="1"/>
            <a:t>Hangouts</a:t>
          </a:r>
          <a:r>
            <a:rPr lang="nl-BE" sz="1500" dirty="0"/>
            <a:t> : maryse.studiebegeleiding@gmail.com</a:t>
          </a:r>
        </a:p>
        <a:p>
          <a:r>
            <a:rPr lang="nl-BE" sz="1500" dirty="0"/>
            <a:t>Afspraak : Via mail   </a:t>
          </a:r>
          <a:endParaRPr lang="en-US" sz="1500" dirty="0"/>
        </a:p>
      </dgm:t>
    </dgm:pt>
    <dgm:pt modelId="{8657F081-91A4-43C4-9150-0FE967666384}" type="parTrans" cxnId="{D0577BC3-48F8-4BD2-9A24-1451510BE052}">
      <dgm:prSet/>
      <dgm:spPr/>
      <dgm:t>
        <a:bodyPr/>
        <a:lstStyle/>
        <a:p>
          <a:endParaRPr lang="en-US"/>
        </a:p>
      </dgm:t>
    </dgm:pt>
    <dgm:pt modelId="{12653A44-56C4-47F2-B4FB-94E922E35BA5}" type="sibTrans" cxnId="{D0577BC3-48F8-4BD2-9A24-1451510BE052}">
      <dgm:prSet/>
      <dgm:spPr/>
      <dgm:t>
        <a:bodyPr/>
        <a:lstStyle/>
        <a:p>
          <a:endParaRPr lang="en-US"/>
        </a:p>
      </dgm:t>
    </dgm:pt>
    <dgm:pt modelId="{F1D79742-7D74-4D67-BFFC-62B3E9982874}">
      <dgm:prSet phldrT="[Tekst]" custT="1"/>
      <dgm:spPr/>
      <dgm:t>
        <a:bodyPr/>
        <a:lstStyle/>
        <a:p>
          <a:r>
            <a:rPr lang="nl-BE" sz="1800" b="1" dirty="0"/>
            <a:t>Brussel (</a:t>
          </a:r>
          <a:r>
            <a:rPr lang="nl-BE" sz="1800" b="1" dirty="0" err="1"/>
            <a:t>Narafi</a:t>
          </a:r>
          <a:r>
            <a:rPr lang="nl-BE" sz="1800" b="1" dirty="0"/>
            <a:t> &amp; Sint-Lukas) </a:t>
          </a:r>
        </a:p>
        <a:p>
          <a:r>
            <a:rPr lang="nl-BE" sz="1500" dirty="0"/>
            <a:t>Els Verbruggen</a:t>
          </a:r>
        </a:p>
        <a:p>
          <a:r>
            <a:rPr lang="nl-BE" sz="1500" dirty="0"/>
            <a:t>Mail : </a:t>
          </a:r>
          <a:r>
            <a:rPr lang="nl-BE" sz="1500" dirty="0">
              <a:hlinkClick xmlns:r="http://schemas.openxmlformats.org/officeDocument/2006/relationships" r:id="rId2">
                <a:extLst>
                  <a:ext uri="{A12FA001-AC4F-418D-AE19-62706E023703}">
                    <ahyp:hlinkClr xmlns:ahyp="http://schemas.microsoft.com/office/drawing/2018/hyperlinkcolor" val="tx"/>
                  </a:ext>
                </a:extLst>
              </a:hlinkClick>
            </a:rPr>
            <a:t>els.verbruggen@luca-arts.be</a:t>
          </a:r>
          <a:endParaRPr lang="nl-BE" sz="1500" dirty="0"/>
        </a:p>
        <a:p>
          <a:endParaRPr lang="nl-BE" sz="1500" dirty="0"/>
        </a:p>
        <a:p>
          <a:r>
            <a:rPr lang="nl-BE" sz="1500" dirty="0"/>
            <a:t>Online afsprakenagenda </a:t>
          </a:r>
        </a:p>
      </dgm:t>
    </dgm:pt>
    <dgm:pt modelId="{134FE2D2-0EA2-40EC-B249-2CF9CED8333D}" type="parTrans" cxnId="{A4A77F17-0105-4E54-978F-54E60BDF6C54}">
      <dgm:prSet/>
      <dgm:spPr/>
      <dgm:t>
        <a:bodyPr/>
        <a:lstStyle/>
        <a:p>
          <a:endParaRPr lang="en-US"/>
        </a:p>
      </dgm:t>
    </dgm:pt>
    <dgm:pt modelId="{73C0B374-A22F-496D-AC59-7D9717372B4D}" type="sibTrans" cxnId="{A4A77F17-0105-4E54-978F-54E60BDF6C54}">
      <dgm:prSet/>
      <dgm:spPr/>
      <dgm:t>
        <a:bodyPr/>
        <a:lstStyle/>
        <a:p>
          <a:endParaRPr lang="en-US"/>
        </a:p>
      </dgm:t>
    </dgm:pt>
    <dgm:pt modelId="{2F84E385-F954-4677-B54E-3B0D9A43F444}">
      <dgm:prSet phldrT="[Tekst]" custT="1"/>
      <dgm:spPr/>
      <dgm:t>
        <a:bodyPr/>
        <a:lstStyle/>
        <a:p>
          <a:r>
            <a:rPr lang="nl-BE" sz="1800" b="1" dirty="0"/>
            <a:t>Genk en Leuven </a:t>
          </a:r>
        </a:p>
        <a:p>
          <a:r>
            <a:rPr lang="nl-BE" sz="1600" dirty="0" err="1"/>
            <a:t>Anne-Lies</a:t>
          </a:r>
          <a:r>
            <a:rPr lang="nl-BE" sz="1600" dirty="0"/>
            <a:t> Bas</a:t>
          </a:r>
        </a:p>
        <a:p>
          <a:r>
            <a:rPr lang="nl-BE" sz="1600" dirty="0"/>
            <a:t>Mail : </a:t>
          </a:r>
          <a:r>
            <a:rPr lang="nl-BE" sz="160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annelies.bas@luca-arts.be</a:t>
          </a:r>
          <a:r>
            <a:rPr lang="nl-BE" sz="1600" dirty="0">
              <a:solidFill>
                <a:schemeClr val="bg1"/>
              </a:solidFill>
            </a:rPr>
            <a:t> </a:t>
          </a:r>
        </a:p>
        <a:p>
          <a:endParaRPr lang="nl-BE" sz="1600" dirty="0">
            <a:solidFill>
              <a:schemeClr val="bg1"/>
            </a:solidFill>
          </a:endParaRPr>
        </a:p>
        <a:p>
          <a:r>
            <a:rPr lang="en-US" sz="1600" u="none" dirty="0"/>
            <a:t>Online </a:t>
          </a:r>
          <a:r>
            <a:rPr lang="en-US" sz="1600" u="none" dirty="0" err="1"/>
            <a:t>afsprakenagenda</a:t>
          </a:r>
          <a:endParaRPr lang="en-US" sz="1600" u="none" dirty="0"/>
        </a:p>
      </dgm:t>
    </dgm:pt>
    <dgm:pt modelId="{D078B6FE-84EA-4DDB-A693-BA4C03640CCB}" type="parTrans" cxnId="{E3C73D68-83CF-402E-8FC8-700DFF491C7C}">
      <dgm:prSet/>
      <dgm:spPr/>
      <dgm:t>
        <a:bodyPr/>
        <a:lstStyle/>
        <a:p>
          <a:endParaRPr lang="en-US"/>
        </a:p>
      </dgm:t>
    </dgm:pt>
    <dgm:pt modelId="{4C7150A1-2E85-41D5-8213-D1C03BF8659E}" type="sibTrans" cxnId="{E3C73D68-83CF-402E-8FC8-700DFF491C7C}">
      <dgm:prSet/>
      <dgm:spPr/>
      <dgm:t>
        <a:bodyPr/>
        <a:lstStyle/>
        <a:p>
          <a:endParaRPr lang="en-US"/>
        </a:p>
      </dgm:t>
    </dgm:pt>
    <dgm:pt modelId="{F0D08B89-25CC-41E5-9CFE-707CE58F9A50}">
      <dgm:prSet custT="1"/>
      <dgm:spPr/>
      <dgm:t>
        <a:bodyPr/>
        <a:lstStyle/>
        <a:p>
          <a:pPr algn="ctr"/>
          <a:r>
            <a:rPr lang="nl-BE" sz="2400" b="1" dirty="0"/>
            <a:t>Gent </a:t>
          </a:r>
        </a:p>
        <a:p>
          <a:pPr algn="ctr"/>
          <a:r>
            <a:rPr lang="nl-BE" sz="1600" dirty="0"/>
            <a:t>Inge De </a:t>
          </a:r>
          <a:r>
            <a:rPr lang="nl-BE" sz="1600" dirty="0" err="1"/>
            <a:t>Mecheleer</a:t>
          </a:r>
          <a:r>
            <a:rPr lang="nl-BE" sz="1600" dirty="0"/>
            <a:t> </a:t>
          </a:r>
        </a:p>
        <a:p>
          <a:pPr algn="ctr"/>
          <a:r>
            <a:rPr lang="nl-BE" sz="1600" dirty="0"/>
            <a:t>Mail : </a:t>
          </a:r>
          <a:r>
            <a:rPr lang="nl-BE" sz="1600" u="sng" dirty="0"/>
            <a:t>inge.demecheleer@luca-arts.be </a:t>
          </a:r>
        </a:p>
        <a:p>
          <a:pPr algn="ctr"/>
          <a:r>
            <a:rPr lang="nl-BE" sz="1600" dirty="0"/>
            <a:t>Afspraak : via mail</a:t>
          </a:r>
          <a:endParaRPr lang="en-US" sz="2400" b="1" dirty="0"/>
        </a:p>
      </dgm:t>
    </dgm:pt>
    <dgm:pt modelId="{468AF98D-C04A-4868-95F4-E8C62A636402}" type="parTrans" cxnId="{A3D5E2B4-793F-48B9-A466-86DA873DC3A9}">
      <dgm:prSet/>
      <dgm:spPr/>
      <dgm:t>
        <a:bodyPr/>
        <a:lstStyle/>
        <a:p>
          <a:endParaRPr lang="en-US"/>
        </a:p>
      </dgm:t>
    </dgm:pt>
    <dgm:pt modelId="{1265E83A-5E65-470A-AC87-4C718DB7EEB2}" type="sibTrans" cxnId="{A3D5E2B4-793F-48B9-A466-86DA873DC3A9}">
      <dgm:prSet/>
      <dgm:spPr/>
      <dgm:t>
        <a:bodyPr/>
        <a:lstStyle/>
        <a:p>
          <a:endParaRPr lang="en-US"/>
        </a:p>
      </dgm:t>
    </dgm:pt>
    <dgm:pt modelId="{79DE7CEC-3879-446F-9291-C0B8B2F32BC2}" type="pres">
      <dgm:prSet presAssocID="{A3886C3F-420C-46D6-9768-56647E1A60B7}" presName="Name0" presStyleCnt="0">
        <dgm:presLayoutVars>
          <dgm:dir/>
          <dgm:resizeHandles val="exact"/>
        </dgm:presLayoutVars>
      </dgm:prSet>
      <dgm:spPr/>
    </dgm:pt>
    <dgm:pt modelId="{040832C1-435A-432F-A375-E2E3CB58FF5C}" type="pres">
      <dgm:prSet presAssocID="{A3886C3F-420C-46D6-9768-56647E1A60B7}" presName="bkgdShp" presStyleLbl="alignAccFollowNode1" presStyleIdx="0" presStyleCnt="1"/>
      <dgm:spPr/>
    </dgm:pt>
    <dgm:pt modelId="{C711D8D3-B814-45BD-AC3F-C93E2483DE97}" type="pres">
      <dgm:prSet presAssocID="{A3886C3F-420C-46D6-9768-56647E1A60B7}" presName="linComp" presStyleCnt="0"/>
      <dgm:spPr/>
    </dgm:pt>
    <dgm:pt modelId="{BB0C1435-F422-4337-AE91-F9DB72CC7905}" type="pres">
      <dgm:prSet presAssocID="{BE5CFBAF-26E7-4E69-9452-666D83CB1D1D}" presName="compNode" presStyleCnt="0"/>
      <dgm:spPr/>
    </dgm:pt>
    <dgm:pt modelId="{A7C8352F-1899-4A72-B651-C81FAA89B0C4}" type="pres">
      <dgm:prSet presAssocID="{BE5CFBAF-26E7-4E69-9452-666D83CB1D1D}" presName="node" presStyleLbl="node1" presStyleIdx="0" presStyleCnt="4">
        <dgm:presLayoutVars>
          <dgm:bulletEnabled val="1"/>
        </dgm:presLayoutVars>
      </dgm:prSet>
      <dgm:spPr/>
    </dgm:pt>
    <dgm:pt modelId="{028BEA3E-3ED0-4CE2-A549-87B452010066}" type="pres">
      <dgm:prSet presAssocID="{BE5CFBAF-26E7-4E69-9452-666D83CB1D1D}" presName="invisiNode" presStyleLbl="node1" presStyleIdx="0" presStyleCnt="4"/>
      <dgm:spPr/>
    </dgm:pt>
    <dgm:pt modelId="{F0BDDE65-1198-43B2-A68F-BD425CE22DD8}" type="pres">
      <dgm:prSet presAssocID="{BE5CFBAF-26E7-4E69-9452-666D83CB1D1D}" presName="imagNode" presStyleLbl="fgImgPlace1" presStyleIdx="0" presStyleCnt="4" custScaleX="98669" custScaleY="97329"/>
      <dgm:spPr>
        <a:blipFill rotWithShape="1">
          <a:blip xmlns:r="http://schemas.openxmlformats.org/officeDocument/2006/relationships" r:embed="rId4"/>
          <a:srcRect/>
          <a:stretch>
            <a:fillRect t="-16000" b="-16000"/>
          </a:stretch>
        </a:blipFill>
      </dgm:spPr>
    </dgm:pt>
    <dgm:pt modelId="{9AA5C90F-4029-4B4F-A8EB-79B73D80A74C}" type="pres">
      <dgm:prSet presAssocID="{12653A44-56C4-47F2-B4FB-94E922E35BA5}" presName="sibTrans" presStyleLbl="sibTrans2D1" presStyleIdx="0" presStyleCnt="0"/>
      <dgm:spPr/>
    </dgm:pt>
    <dgm:pt modelId="{DFE4E50F-EBB8-4DCD-AF0D-118650B552CC}" type="pres">
      <dgm:prSet presAssocID="{F0D08B89-25CC-41E5-9CFE-707CE58F9A50}" presName="compNode" presStyleCnt="0"/>
      <dgm:spPr/>
    </dgm:pt>
    <dgm:pt modelId="{1C3BF80B-85AE-40DC-890B-4D9DA214D2D6}" type="pres">
      <dgm:prSet presAssocID="{F0D08B89-25CC-41E5-9CFE-707CE58F9A50}" presName="node" presStyleLbl="node1" presStyleIdx="1" presStyleCnt="4">
        <dgm:presLayoutVars>
          <dgm:bulletEnabled val="1"/>
        </dgm:presLayoutVars>
      </dgm:prSet>
      <dgm:spPr/>
    </dgm:pt>
    <dgm:pt modelId="{3386FAB5-0652-4BF5-A153-307333D1D73D}" type="pres">
      <dgm:prSet presAssocID="{F0D08B89-25CC-41E5-9CFE-707CE58F9A50}" presName="invisiNode" presStyleLbl="node1" presStyleIdx="1" presStyleCnt="4"/>
      <dgm:spPr/>
    </dgm:pt>
    <dgm:pt modelId="{07D33B84-4F5C-4FF2-92DA-2E7EE12A81B3}" type="pres">
      <dgm:prSet presAssocID="{F0D08B89-25CC-41E5-9CFE-707CE58F9A50}" presName="imagNode" presStyleLbl="fgImgPlace1" presStyleIdx="1" presStyleCnt="4" custScaleX="103577" custScaleY="107392"/>
      <dgm:spPr>
        <a:blipFill rotWithShape="1">
          <a:blip xmlns:r="http://schemas.openxmlformats.org/officeDocument/2006/relationships" r:embed="rId5"/>
          <a:srcRect/>
          <a:stretch>
            <a:fillRect l="-1000" r="-1000"/>
          </a:stretch>
        </a:blipFill>
      </dgm:spPr>
    </dgm:pt>
    <dgm:pt modelId="{E70B4743-8673-401C-9CEA-EEF82E782303}" type="pres">
      <dgm:prSet presAssocID="{1265E83A-5E65-470A-AC87-4C718DB7EEB2}" presName="sibTrans" presStyleLbl="sibTrans2D1" presStyleIdx="0" presStyleCnt="0"/>
      <dgm:spPr/>
    </dgm:pt>
    <dgm:pt modelId="{93293861-5C33-4CAC-AA46-850425DD0D95}" type="pres">
      <dgm:prSet presAssocID="{F1D79742-7D74-4D67-BFFC-62B3E9982874}" presName="compNode" presStyleCnt="0"/>
      <dgm:spPr/>
    </dgm:pt>
    <dgm:pt modelId="{F63CF79D-A128-46DC-9F27-A101C7CFC289}" type="pres">
      <dgm:prSet presAssocID="{F1D79742-7D74-4D67-BFFC-62B3E9982874}" presName="node" presStyleLbl="node1" presStyleIdx="2" presStyleCnt="4">
        <dgm:presLayoutVars>
          <dgm:bulletEnabled val="1"/>
        </dgm:presLayoutVars>
      </dgm:prSet>
      <dgm:spPr/>
    </dgm:pt>
    <dgm:pt modelId="{55C5B300-5BFA-4821-B546-7D9E71EA539D}" type="pres">
      <dgm:prSet presAssocID="{F1D79742-7D74-4D67-BFFC-62B3E9982874}" presName="invisiNode" presStyleLbl="node1" presStyleIdx="2" presStyleCnt="4"/>
      <dgm:spPr/>
    </dgm:pt>
    <dgm:pt modelId="{96F82A00-8596-47C1-B8E1-78C65ACFF6F4}" type="pres">
      <dgm:prSet presAssocID="{F1D79742-7D74-4D67-BFFC-62B3E9982874}" presName="imagNode" presStyleLbl="fgImgPlace1" presStyleIdx="2" presStyleCnt="4"/>
      <dgm:spPr>
        <a:blipFill rotWithShape="1">
          <a:blip xmlns:r="http://schemas.openxmlformats.org/officeDocument/2006/relationships" r:embed="rId6"/>
          <a:srcRect/>
          <a:stretch>
            <a:fillRect t="-20000" b="-20000"/>
          </a:stretch>
        </a:blipFill>
      </dgm:spPr>
    </dgm:pt>
    <dgm:pt modelId="{D8BFB0FD-4752-4C83-9CB4-C94A3566B663}" type="pres">
      <dgm:prSet presAssocID="{73C0B374-A22F-496D-AC59-7D9717372B4D}" presName="sibTrans" presStyleLbl="sibTrans2D1" presStyleIdx="0" presStyleCnt="0"/>
      <dgm:spPr/>
    </dgm:pt>
    <dgm:pt modelId="{5C84F6FC-7663-400B-B3EF-AA5072AD3666}" type="pres">
      <dgm:prSet presAssocID="{2F84E385-F954-4677-B54E-3B0D9A43F444}" presName="compNode" presStyleCnt="0"/>
      <dgm:spPr/>
    </dgm:pt>
    <dgm:pt modelId="{C6F0C460-1FAF-4174-B609-809EA3FAED95}" type="pres">
      <dgm:prSet presAssocID="{2F84E385-F954-4677-B54E-3B0D9A43F444}" presName="node" presStyleLbl="node1" presStyleIdx="3" presStyleCnt="4">
        <dgm:presLayoutVars>
          <dgm:bulletEnabled val="1"/>
        </dgm:presLayoutVars>
      </dgm:prSet>
      <dgm:spPr/>
    </dgm:pt>
    <dgm:pt modelId="{9040526F-5ACC-478D-8081-9D7699806AE8}" type="pres">
      <dgm:prSet presAssocID="{2F84E385-F954-4677-B54E-3B0D9A43F444}" presName="invisiNode" presStyleLbl="node1" presStyleIdx="3" presStyleCnt="4"/>
      <dgm:spPr/>
    </dgm:pt>
    <dgm:pt modelId="{8FB0ADCD-8C6A-48EA-AE80-7916FA604ABD}" type="pres">
      <dgm:prSet presAssocID="{2F84E385-F954-4677-B54E-3B0D9A43F444}" presName="imagNode" presStyleLbl="fgImgPlace1" presStyleIdx="3" presStyleCnt="4"/>
      <dgm:spPr>
        <a:blipFill rotWithShape="1">
          <a:blip xmlns:r="http://schemas.openxmlformats.org/officeDocument/2006/relationships" r:embed="rId7"/>
          <a:srcRect/>
          <a:stretch>
            <a:fillRect l="-8000" r="-8000"/>
          </a:stretch>
        </a:blipFill>
      </dgm:spPr>
    </dgm:pt>
  </dgm:ptLst>
  <dgm:cxnLst>
    <dgm:cxn modelId="{33363016-2012-44BD-8490-A820007FF33A}" type="presOf" srcId="{12653A44-56C4-47F2-B4FB-94E922E35BA5}" destId="{9AA5C90F-4029-4B4F-A8EB-79B73D80A74C}" srcOrd="0" destOrd="0" presId="urn:microsoft.com/office/officeart/2005/8/layout/pList2"/>
    <dgm:cxn modelId="{A4A77F17-0105-4E54-978F-54E60BDF6C54}" srcId="{A3886C3F-420C-46D6-9768-56647E1A60B7}" destId="{F1D79742-7D74-4D67-BFFC-62B3E9982874}" srcOrd="2" destOrd="0" parTransId="{134FE2D2-0EA2-40EC-B249-2CF9CED8333D}" sibTransId="{73C0B374-A22F-496D-AC59-7D9717372B4D}"/>
    <dgm:cxn modelId="{70CF9019-1C7E-4962-B4F9-80FAF4639599}" type="presOf" srcId="{A3886C3F-420C-46D6-9768-56647E1A60B7}" destId="{79DE7CEC-3879-446F-9291-C0B8B2F32BC2}" srcOrd="0" destOrd="0" presId="urn:microsoft.com/office/officeart/2005/8/layout/pList2"/>
    <dgm:cxn modelId="{0CE7D33B-32D1-4059-8FA3-F2F3B657513B}" type="presOf" srcId="{1265E83A-5E65-470A-AC87-4C718DB7EEB2}" destId="{E70B4743-8673-401C-9CEA-EEF82E782303}" srcOrd="0" destOrd="0" presId="urn:microsoft.com/office/officeart/2005/8/layout/pList2"/>
    <dgm:cxn modelId="{7D683365-5A16-45A5-84BC-DBC4DEC4522F}" type="presOf" srcId="{F1D79742-7D74-4D67-BFFC-62B3E9982874}" destId="{F63CF79D-A128-46DC-9F27-A101C7CFC289}" srcOrd="0" destOrd="0" presId="urn:microsoft.com/office/officeart/2005/8/layout/pList2"/>
    <dgm:cxn modelId="{E3C73D68-83CF-402E-8FC8-700DFF491C7C}" srcId="{A3886C3F-420C-46D6-9768-56647E1A60B7}" destId="{2F84E385-F954-4677-B54E-3B0D9A43F444}" srcOrd="3" destOrd="0" parTransId="{D078B6FE-84EA-4DDB-A693-BA4C03640CCB}" sibTransId="{4C7150A1-2E85-41D5-8213-D1C03BF8659E}"/>
    <dgm:cxn modelId="{74AF3D95-8329-425A-9281-6DF113E1E254}" type="presOf" srcId="{73C0B374-A22F-496D-AC59-7D9717372B4D}" destId="{D8BFB0FD-4752-4C83-9CB4-C94A3566B663}" srcOrd="0" destOrd="0" presId="urn:microsoft.com/office/officeart/2005/8/layout/pList2"/>
    <dgm:cxn modelId="{5DCD4C99-F080-44AF-82D4-D4E415524A83}" type="presOf" srcId="{F0D08B89-25CC-41E5-9CFE-707CE58F9A50}" destId="{1C3BF80B-85AE-40DC-890B-4D9DA214D2D6}" srcOrd="0" destOrd="0" presId="urn:microsoft.com/office/officeart/2005/8/layout/pList2"/>
    <dgm:cxn modelId="{A3D5E2B4-793F-48B9-A466-86DA873DC3A9}" srcId="{A3886C3F-420C-46D6-9768-56647E1A60B7}" destId="{F0D08B89-25CC-41E5-9CFE-707CE58F9A50}" srcOrd="1" destOrd="0" parTransId="{468AF98D-C04A-4868-95F4-E8C62A636402}" sibTransId="{1265E83A-5E65-470A-AC87-4C718DB7EEB2}"/>
    <dgm:cxn modelId="{D0577BC3-48F8-4BD2-9A24-1451510BE052}" srcId="{A3886C3F-420C-46D6-9768-56647E1A60B7}" destId="{BE5CFBAF-26E7-4E69-9452-666D83CB1D1D}" srcOrd="0" destOrd="0" parTransId="{8657F081-91A4-43C4-9150-0FE967666384}" sibTransId="{12653A44-56C4-47F2-B4FB-94E922E35BA5}"/>
    <dgm:cxn modelId="{F8B3DAC4-89C1-4142-94A8-1A9337CE4F91}" type="presOf" srcId="{BE5CFBAF-26E7-4E69-9452-666D83CB1D1D}" destId="{A7C8352F-1899-4A72-B651-C81FAA89B0C4}" srcOrd="0" destOrd="0" presId="urn:microsoft.com/office/officeart/2005/8/layout/pList2"/>
    <dgm:cxn modelId="{220233CB-E005-49DB-92FE-852FAE46A292}" type="presOf" srcId="{2F84E385-F954-4677-B54E-3B0D9A43F444}" destId="{C6F0C460-1FAF-4174-B609-809EA3FAED95}" srcOrd="0" destOrd="0" presId="urn:microsoft.com/office/officeart/2005/8/layout/pList2"/>
    <dgm:cxn modelId="{91EA3859-796A-46A5-B9C2-898E57004FDB}" type="presParOf" srcId="{79DE7CEC-3879-446F-9291-C0B8B2F32BC2}" destId="{040832C1-435A-432F-A375-E2E3CB58FF5C}" srcOrd="0" destOrd="0" presId="urn:microsoft.com/office/officeart/2005/8/layout/pList2"/>
    <dgm:cxn modelId="{2301A4B0-4F31-4159-8840-3396FBC022FB}" type="presParOf" srcId="{79DE7CEC-3879-446F-9291-C0B8B2F32BC2}" destId="{C711D8D3-B814-45BD-AC3F-C93E2483DE97}" srcOrd="1" destOrd="0" presId="urn:microsoft.com/office/officeart/2005/8/layout/pList2"/>
    <dgm:cxn modelId="{49767F9A-BA70-461C-9967-EE67BAB4A2B6}" type="presParOf" srcId="{C711D8D3-B814-45BD-AC3F-C93E2483DE97}" destId="{BB0C1435-F422-4337-AE91-F9DB72CC7905}" srcOrd="0" destOrd="0" presId="urn:microsoft.com/office/officeart/2005/8/layout/pList2"/>
    <dgm:cxn modelId="{B7B3B608-5DDF-46A7-A30B-146736AC3580}" type="presParOf" srcId="{BB0C1435-F422-4337-AE91-F9DB72CC7905}" destId="{A7C8352F-1899-4A72-B651-C81FAA89B0C4}" srcOrd="0" destOrd="0" presId="urn:microsoft.com/office/officeart/2005/8/layout/pList2"/>
    <dgm:cxn modelId="{D7E90D33-9878-4BB5-B3C1-F5C995F031E1}" type="presParOf" srcId="{BB0C1435-F422-4337-AE91-F9DB72CC7905}" destId="{028BEA3E-3ED0-4CE2-A549-87B452010066}" srcOrd="1" destOrd="0" presId="urn:microsoft.com/office/officeart/2005/8/layout/pList2"/>
    <dgm:cxn modelId="{E89AB2FE-EF3F-4E55-97E4-AFC22C570341}" type="presParOf" srcId="{BB0C1435-F422-4337-AE91-F9DB72CC7905}" destId="{F0BDDE65-1198-43B2-A68F-BD425CE22DD8}" srcOrd="2" destOrd="0" presId="urn:microsoft.com/office/officeart/2005/8/layout/pList2"/>
    <dgm:cxn modelId="{E33D72D5-FAD3-47EE-AF47-35F068171F20}" type="presParOf" srcId="{C711D8D3-B814-45BD-AC3F-C93E2483DE97}" destId="{9AA5C90F-4029-4B4F-A8EB-79B73D80A74C}" srcOrd="1" destOrd="0" presId="urn:microsoft.com/office/officeart/2005/8/layout/pList2"/>
    <dgm:cxn modelId="{D6966FD1-424C-4E1C-9732-3A26E1213A44}" type="presParOf" srcId="{C711D8D3-B814-45BD-AC3F-C93E2483DE97}" destId="{DFE4E50F-EBB8-4DCD-AF0D-118650B552CC}" srcOrd="2" destOrd="0" presId="urn:microsoft.com/office/officeart/2005/8/layout/pList2"/>
    <dgm:cxn modelId="{D00B87DA-CF93-46DB-A2D7-F857DB63F37E}" type="presParOf" srcId="{DFE4E50F-EBB8-4DCD-AF0D-118650B552CC}" destId="{1C3BF80B-85AE-40DC-890B-4D9DA214D2D6}" srcOrd="0" destOrd="0" presId="urn:microsoft.com/office/officeart/2005/8/layout/pList2"/>
    <dgm:cxn modelId="{55A84C67-25FA-46B2-9A98-F8B749934AA2}" type="presParOf" srcId="{DFE4E50F-EBB8-4DCD-AF0D-118650B552CC}" destId="{3386FAB5-0652-4BF5-A153-307333D1D73D}" srcOrd="1" destOrd="0" presId="urn:microsoft.com/office/officeart/2005/8/layout/pList2"/>
    <dgm:cxn modelId="{836B714B-EF7D-4932-892A-D2DFB3029340}" type="presParOf" srcId="{DFE4E50F-EBB8-4DCD-AF0D-118650B552CC}" destId="{07D33B84-4F5C-4FF2-92DA-2E7EE12A81B3}" srcOrd="2" destOrd="0" presId="urn:microsoft.com/office/officeart/2005/8/layout/pList2"/>
    <dgm:cxn modelId="{29473E31-60B5-4547-B5D3-D22143EBC9D2}" type="presParOf" srcId="{C711D8D3-B814-45BD-AC3F-C93E2483DE97}" destId="{E70B4743-8673-401C-9CEA-EEF82E782303}" srcOrd="3" destOrd="0" presId="urn:microsoft.com/office/officeart/2005/8/layout/pList2"/>
    <dgm:cxn modelId="{D4DA2A22-BE59-4EFE-B767-10FE44050259}" type="presParOf" srcId="{C711D8D3-B814-45BD-AC3F-C93E2483DE97}" destId="{93293861-5C33-4CAC-AA46-850425DD0D95}" srcOrd="4" destOrd="0" presId="urn:microsoft.com/office/officeart/2005/8/layout/pList2"/>
    <dgm:cxn modelId="{3CD15507-AFDC-4BB1-98DB-1A966AB6AFF4}" type="presParOf" srcId="{93293861-5C33-4CAC-AA46-850425DD0D95}" destId="{F63CF79D-A128-46DC-9F27-A101C7CFC289}" srcOrd="0" destOrd="0" presId="urn:microsoft.com/office/officeart/2005/8/layout/pList2"/>
    <dgm:cxn modelId="{40C17A60-D57B-4942-ABE7-D6FAD1B2AB89}" type="presParOf" srcId="{93293861-5C33-4CAC-AA46-850425DD0D95}" destId="{55C5B300-5BFA-4821-B546-7D9E71EA539D}" srcOrd="1" destOrd="0" presId="urn:microsoft.com/office/officeart/2005/8/layout/pList2"/>
    <dgm:cxn modelId="{8A605B3E-7866-403E-9A83-2B89355537E9}" type="presParOf" srcId="{93293861-5C33-4CAC-AA46-850425DD0D95}" destId="{96F82A00-8596-47C1-B8E1-78C65ACFF6F4}" srcOrd="2" destOrd="0" presId="urn:microsoft.com/office/officeart/2005/8/layout/pList2"/>
    <dgm:cxn modelId="{A2266ADA-447B-48D0-BA82-9F7227A0BD7C}" type="presParOf" srcId="{C711D8D3-B814-45BD-AC3F-C93E2483DE97}" destId="{D8BFB0FD-4752-4C83-9CB4-C94A3566B663}" srcOrd="5" destOrd="0" presId="urn:microsoft.com/office/officeart/2005/8/layout/pList2"/>
    <dgm:cxn modelId="{8880F0FE-9E08-496F-80C3-923A1BEDC228}" type="presParOf" srcId="{C711D8D3-B814-45BD-AC3F-C93E2483DE97}" destId="{5C84F6FC-7663-400B-B3EF-AA5072AD3666}" srcOrd="6" destOrd="0" presId="urn:microsoft.com/office/officeart/2005/8/layout/pList2"/>
    <dgm:cxn modelId="{CF85FC85-40F1-4285-9D1A-BEFA336DF51A}" type="presParOf" srcId="{5C84F6FC-7663-400B-B3EF-AA5072AD3666}" destId="{C6F0C460-1FAF-4174-B609-809EA3FAED95}" srcOrd="0" destOrd="0" presId="urn:microsoft.com/office/officeart/2005/8/layout/pList2"/>
    <dgm:cxn modelId="{562DF3C6-7278-4AB0-8E7B-7BFEB0DF2505}" type="presParOf" srcId="{5C84F6FC-7663-400B-B3EF-AA5072AD3666}" destId="{9040526F-5ACC-478D-8081-9D7699806AE8}" srcOrd="1" destOrd="0" presId="urn:microsoft.com/office/officeart/2005/8/layout/pList2"/>
    <dgm:cxn modelId="{CCFE929E-7DC9-4B3E-B592-1A9CE6E4CA7E}" type="presParOf" srcId="{5C84F6FC-7663-400B-B3EF-AA5072AD3666}" destId="{8FB0ADCD-8C6A-48EA-AE80-7916FA604ABD}"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ECF309-C616-4107-B766-E9AEA4FCAEDE}">
      <dsp:nvSpPr>
        <dsp:cNvPr id="0" name=""/>
        <dsp:cNvSpPr/>
      </dsp:nvSpPr>
      <dsp:spPr>
        <a:xfrm>
          <a:off x="0" y="4170"/>
          <a:ext cx="6651253" cy="88840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D29E5B-D0A9-47D8-B747-E50D165498F2}">
      <dsp:nvSpPr>
        <dsp:cNvPr id="0" name=""/>
        <dsp:cNvSpPr/>
      </dsp:nvSpPr>
      <dsp:spPr>
        <a:xfrm>
          <a:off x="268742" y="204061"/>
          <a:ext cx="488622" cy="48862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A7443F-D64E-4243-9917-0597259A4DF2}">
      <dsp:nvSpPr>
        <dsp:cNvPr id="0" name=""/>
        <dsp:cNvSpPr/>
      </dsp:nvSpPr>
      <dsp:spPr>
        <a:xfrm>
          <a:off x="1026106" y="4170"/>
          <a:ext cx="5625146" cy="888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023" tIns="94023" rIns="94023" bIns="94023" numCol="1" spcCol="1270" anchor="ctr" anchorCtr="0">
          <a:noAutofit/>
        </a:bodyPr>
        <a:lstStyle/>
        <a:p>
          <a:pPr marL="0" lvl="0" indent="0" algn="l" defTabSz="844550">
            <a:lnSpc>
              <a:spcPct val="90000"/>
            </a:lnSpc>
            <a:spcBef>
              <a:spcPct val="0"/>
            </a:spcBef>
            <a:spcAft>
              <a:spcPct val="35000"/>
            </a:spcAft>
            <a:buNone/>
          </a:pPr>
          <a:r>
            <a:rPr lang="nl-BE" sz="1900" kern="1200"/>
            <a:t>Corona? </a:t>
          </a:r>
          <a:endParaRPr lang="en-US" sz="1900" kern="1200"/>
        </a:p>
      </dsp:txBody>
      <dsp:txXfrm>
        <a:off x="1026106" y="4170"/>
        <a:ext cx="5625146" cy="888403"/>
      </dsp:txXfrm>
    </dsp:sp>
    <dsp:sp modelId="{AE4A67C7-C245-4823-8A96-9F3B78C17F7A}">
      <dsp:nvSpPr>
        <dsp:cNvPr id="0" name=""/>
        <dsp:cNvSpPr/>
      </dsp:nvSpPr>
      <dsp:spPr>
        <a:xfrm>
          <a:off x="0" y="1114675"/>
          <a:ext cx="6651253" cy="88840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4D26C7-A483-4CF5-A4FD-39C0EC7E569B}">
      <dsp:nvSpPr>
        <dsp:cNvPr id="0" name=""/>
        <dsp:cNvSpPr/>
      </dsp:nvSpPr>
      <dsp:spPr>
        <a:xfrm>
          <a:off x="268742" y="1314566"/>
          <a:ext cx="488622" cy="48862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1B8F21-FD38-4268-AF0D-3F51143C78EE}">
      <dsp:nvSpPr>
        <dsp:cNvPr id="0" name=""/>
        <dsp:cNvSpPr/>
      </dsp:nvSpPr>
      <dsp:spPr>
        <a:xfrm>
          <a:off x="1026106" y="1114675"/>
          <a:ext cx="5625146" cy="888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023" tIns="94023" rIns="94023" bIns="94023" numCol="1" spcCol="1270" anchor="ctr" anchorCtr="0">
          <a:noAutofit/>
        </a:bodyPr>
        <a:lstStyle/>
        <a:p>
          <a:pPr marL="0" lvl="0" indent="0" algn="l" defTabSz="844550">
            <a:lnSpc>
              <a:spcPct val="90000"/>
            </a:lnSpc>
            <a:spcBef>
              <a:spcPct val="0"/>
            </a:spcBef>
            <a:spcAft>
              <a:spcPct val="35000"/>
            </a:spcAft>
            <a:buNone/>
          </a:pPr>
          <a:r>
            <a:rPr lang="nl-BE" sz="1900" kern="1200" dirty="0"/>
            <a:t>Zelfstandig studeren : een plan van aanpak </a:t>
          </a:r>
          <a:endParaRPr lang="en-US" sz="1900" kern="1200" dirty="0"/>
        </a:p>
      </dsp:txBody>
      <dsp:txXfrm>
        <a:off x="1026106" y="1114675"/>
        <a:ext cx="5625146" cy="888403"/>
      </dsp:txXfrm>
    </dsp:sp>
    <dsp:sp modelId="{2FB8541A-BD7F-4083-A503-770D01E59C68}">
      <dsp:nvSpPr>
        <dsp:cNvPr id="0" name=""/>
        <dsp:cNvSpPr/>
      </dsp:nvSpPr>
      <dsp:spPr>
        <a:xfrm>
          <a:off x="0" y="2225180"/>
          <a:ext cx="6651253" cy="88840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682A39-490F-4A45-AEA4-FD06C0E8B196}">
      <dsp:nvSpPr>
        <dsp:cNvPr id="0" name=""/>
        <dsp:cNvSpPr/>
      </dsp:nvSpPr>
      <dsp:spPr>
        <a:xfrm>
          <a:off x="268742" y="2425070"/>
          <a:ext cx="488622" cy="48862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DFCACB-ECF4-46EC-AF43-31838ED28465}">
      <dsp:nvSpPr>
        <dsp:cNvPr id="0" name=""/>
        <dsp:cNvSpPr/>
      </dsp:nvSpPr>
      <dsp:spPr>
        <a:xfrm>
          <a:off x="1026106" y="2225180"/>
          <a:ext cx="5625146" cy="888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023" tIns="94023" rIns="94023" bIns="94023" numCol="1" spcCol="1270" anchor="ctr" anchorCtr="0">
          <a:noAutofit/>
        </a:bodyPr>
        <a:lstStyle/>
        <a:p>
          <a:pPr marL="0" lvl="0" indent="0" algn="l" defTabSz="844550">
            <a:lnSpc>
              <a:spcPct val="90000"/>
            </a:lnSpc>
            <a:spcBef>
              <a:spcPct val="0"/>
            </a:spcBef>
            <a:spcAft>
              <a:spcPct val="35000"/>
            </a:spcAft>
            <a:buNone/>
          </a:pPr>
          <a:r>
            <a:rPr lang="nl-BE" sz="1900" kern="1200"/>
            <a:t>Organisatie en structuur</a:t>
          </a:r>
          <a:endParaRPr lang="en-US" sz="1900" kern="1200"/>
        </a:p>
      </dsp:txBody>
      <dsp:txXfrm>
        <a:off x="1026106" y="2225180"/>
        <a:ext cx="5625146" cy="888403"/>
      </dsp:txXfrm>
    </dsp:sp>
    <dsp:sp modelId="{F9FF638C-C119-4109-8F70-A66CBDE5F91B}">
      <dsp:nvSpPr>
        <dsp:cNvPr id="0" name=""/>
        <dsp:cNvSpPr/>
      </dsp:nvSpPr>
      <dsp:spPr>
        <a:xfrm>
          <a:off x="0" y="3335684"/>
          <a:ext cx="6651253" cy="88840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940D73-2E25-4A84-B1CB-515C13C3A3BD}">
      <dsp:nvSpPr>
        <dsp:cNvPr id="0" name=""/>
        <dsp:cNvSpPr/>
      </dsp:nvSpPr>
      <dsp:spPr>
        <a:xfrm>
          <a:off x="268742" y="3535575"/>
          <a:ext cx="488622" cy="48862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8A068B-83E4-4581-877C-2DFA7A66F8AE}">
      <dsp:nvSpPr>
        <dsp:cNvPr id="0" name=""/>
        <dsp:cNvSpPr/>
      </dsp:nvSpPr>
      <dsp:spPr>
        <a:xfrm>
          <a:off x="1026106" y="3335684"/>
          <a:ext cx="5625146" cy="888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023" tIns="94023" rIns="94023" bIns="94023" numCol="1" spcCol="1270" anchor="ctr" anchorCtr="0">
          <a:noAutofit/>
        </a:bodyPr>
        <a:lstStyle/>
        <a:p>
          <a:pPr marL="0" lvl="0" indent="0" algn="l" defTabSz="844550">
            <a:lnSpc>
              <a:spcPct val="90000"/>
            </a:lnSpc>
            <a:spcBef>
              <a:spcPct val="0"/>
            </a:spcBef>
            <a:spcAft>
              <a:spcPct val="35000"/>
            </a:spcAft>
            <a:buNone/>
          </a:pPr>
          <a:r>
            <a:rPr lang="nl-BE" sz="1900" kern="1200"/>
            <a:t>Handige tips en tricks</a:t>
          </a:r>
          <a:endParaRPr lang="en-US" sz="1900" kern="1200"/>
        </a:p>
      </dsp:txBody>
      <dsp:txXfrm>
        <a:off x="1026106" y="3335684"/>
        <a:ext cx="5625146" cy="888403"/>
      </dsp:txXfrm>
    </dsp:sp>
    <dsp:sp modelId="{CF14CCAD-6719-4978-A41E-30FCF1FBCCB0}">
      <dsp:nvSpPr>
        <dsp:cNvPr id="0" name=""/>
        <dsp:cNvSpPr/>
      </dsp:nvSpPr>
      <dsp:spPr>
        <a:xfrm>
          <a:off x="0" y="4446189"/>
          <a:ext cx="6651253" cy="888403"/>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B0D394-65C8-4761-9F14-142EBCE680F9}">
      <dsp:nvSpPr>
        <dsp:cNvPr id="0" name=""/>
        <dsp:cNvSpPr/>
      </dsp:nvSpPr>
      <dsp:spPr>
        <a:xfrm>
          <a:off x="268742" y="4646080"/>
          <a:ext cx="488622" cy="48862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CAB1E30-5EA0-4A37-9EDE-8DBCB2B35102}">
      <dsp:nvSpPr>
        <dsp:cNvPr id="0" name=""/>
        <dsp:cNvSpPr/>
      </dsp:nvSpPr>
      <dsp:spPr>
        <a:xfrm>
          <a:off x="1026106" y="4446189"/>
          <a:ext cx="5625146" cy="888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023" tIns="94023" rIns="94023" bIns="94023" numCol="1" spcCol="1270" anchor="ctr" anchorCtr="0">
          <a:noAutofit/>
        </a:bodyPr>
        <a:lstStyle/>
        <a:p>
          <a:pPr marL="0" lvl="0" indent="0" algn="l" defTabSz="844550">
            <a:lnSpc>
              <a:spcPct val="90000"/>
            </a:lnSpc>
            <a:spcBef>
              <a:spcPct val="0"/>
            </a:spcBef>
            <a:spcAft>
              <a:spcPct val="35000"/>
            </a:spcAft>
            <a:buNone/>
          </a:pPr>
          <a:r>
            <a:rPr lang="nl-BE" sz="1900" kern="1200"/>
            <a:t>Ontspanning </a:t>
          </a:r>
          <a:endParaRPr lang="en-US" sz="1900" kern="1200"/>
        </a:p>
      </dsp:txBody>
      <dsp:txXfrm>
        <a:off x="1026106" y="4446189"/>
        <a:ext cx="5625146" cy="8884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4AEC0D-4FA8-4736-8C2B-9657C1129E6B}">
      <dsp:nvSpPr>
        <dsp:cNvPr id="0" name=""/>
        <dsp:cNvSpPr/>
      </dsp:nvSpPr>
      <dsp:spPr>
        <a:xfrm>
          <a:off x="478800" y="921668"/>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DC9656-02E9-404B-8ED7-03ABC248632B}">
      <dsp:nvSpPr>
        <dsp:cNvPr id="0" name=""/>
        <dsp:cNvSpPr/>
      </dsp:nvSpPr>
      <dsp:spPr>
        <a:xfrm>
          <a:off x="712800" y="1155668"/>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1B1FB9-E4E6-4700-9EFC-3C0233C4B54A}">
      <dsp:nvSpPr>
        <dsp:cNvPr id="0" name=""/>
        <dsp:cNvSpPr/>
      </dsp:nvSpPr>
      <dsp:spPr>
        <a:xfrm>
          <a:off x="127800" y="2361668"/>
          <a:ext cx="180000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nl-BE" sz="1100" kern="1200"/>
            <a:t>De campus is </a:t>
          </a:r>
          <a:r>
            <a:rPr lang="nl-BE" sz="1100" b="1" u="sng" kern="1200"/>
            <a:t>gesloten </a:t>
          </a:r>
          <a:endParaRPr lang="en-US" sz="1100" kern="1200"/>
        </a:p>
      </dsp:txBody>
      <dsp:txXfrm>
        <a:off x="127800" y="2361668"/>
        <a:ext cx="1800000" cy="877500"/>
      </dsp:txXfrm>
    </dsp:sp>
    <dsp:sp modelId="{B5F819F3-CBC1-4CD4-9B4C-C77B0CE07DE9}">
      <dsp:nvSpPr>
        <dsp:cNvPr id="0" name=""/>
        <dsp:cNvSpPr/>
      </dsp:nvSpPr>
      <dsp:spPr>
        <a:xfrm>
          <a:off x="2593800" y="921668"/>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480F0A-BA6B-420B-80A0-3BBBC084AFAC}">
      <dsp:nvSpPr>
        <dsp:cNvPr id="0" name=""/>
        <dsp:cNvSpPr/>
      </dsp:nvSpPr>
      <dsp:spPr>
        <a:xfrm>
          <a:off x="2827800" y="1155668"/>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6CE4C2-E893-45C6-9A5B-1949FBFDD632}">
      <dsp:nvSpPr>
        <dsp:cNvPr id="0" name=""/>
        <dsp:cNvSpPr/>
      </dsp:nvSpPr>
      <dsp:spPr>
        <a:xfrm>
          <a:off x="2242800" y="2361668"/>
          <a:ext cx="180000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nl-BE" sz="1100" kern="1200"/>
            <a:t>Studenten worden geïnformeerd over hoe de lessen en opdrachten (online) verder gezet worden. </a:t>
          </a:r>
          <a:endParaRPr lang="en-US" sz="1100" kern="1200"/>
        </a:p>
      </dsp:txBody>
      <dsp:txXfrm>
        <a:off x="2242800" y="2361668"/>
        <a:ext cx="1800000" cy="877500"/>
      </dsp:txXfrm>
    </dsp:sp>
    <dsp:sp modelId="{769495DD-213B-4A0B-9A3E-9999AB48839E}">
      <dsp:nvSpPr>
        <dsp:cNvPr id="0" name=""/>
        <dsp:cNvSpPr/>
      </dsp:nvSpPr>
      <dsp:spPr>
        <a:xfrm>
          <a:off x="4708800" y="921668"/>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D34140-77FD-4FEF-83A1-B56AB1A4B1E7}">
      <dsp:nvSpPr>
        <dsp:cNvPr id="0" name=""/>
        <dsp:cNvSpPr/>
      </dsp:nvSpPr>
      <dsp:spPr>
        <a:xfrm>
          <a:off x="4942800" y="1155668"/>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9CD1D7-A796-47A2-90C3-68B7CFF8B95F}">
      <dsp:nvSpPr>
        <dsp:cNvPr id="0" name=""/>
        <dsp:cNvSpPr/>
      </dsp:nvSpPr>
      <dsp:spPr>
        <a:xfrm>
          <a:off x="4357800" y="2361668"/>
          <a:ext cx="180000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nl-BE" sz="1100" kern="1200"/>
            <a:t>Informatie per vak krijg je via je Luca-webmail en/of Toledo</a:t>
          </a:r>
          <a:endParaRPr lang="en-US" sz="1100" kern="1200"/>
        </a:p>
      </dsp:txBody>
      <dsp:txXfrm>
        <a:off x="4357800" y="2361668"/>
        <a:ext cx="1800000" cy="877500"/>
      </dsp:txXfrm>
    </dsp:sp>
    <dsp:sp modelId="{DB34927A-389C-4AA5-AB42-21FD56F4E00D}">
      <dsp:nvSpPr>
        <dsp:cNvPr id="0" name=""/>
        <dsp:cNvSpPr/>
      </dsp:nvSpPr>
      <dsp:spPr>
        <a:xfrm>
          <a:off x="6823800" y="921668"/>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3480D8-EDC3-4E19-AC7F-5A89D81DA5C7}">
      <dsp:nvSpPr>
        <dsp:cNvPr id="0" name=""/>
        <dsp:cNvSpPr/>
      </dsp:nvSpPr>
      <dsp:spPr>
        <a:xfrm>
          <a:off x="7057800" y="1155668"/>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3C2E96-CC13-4DE3-9D7A-9B74FDF3F4B0}">
      <dsp:nvSpPr>
        <dsp:cNvPr id="0" name=""/>
        <dsp:cNvSpPr/>
      </dsp:nvSpPr>
      <dsp:spPr>
        <a:xfrm>
          <a:off x="6472800" y="2361668"/>
          <a:ext cx="180000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nl-BE" sz="1100" kern="1200"/>
            <a:t>Check regelmatig de </a:t>
          </a:r>
          <a:r>
            <a:rPr lang="nl-BE" sz="1100" kern="1200">
              <a:hlinkClick xmlns:r="http://schemas.openxmlformats.org/officeDocument/2006/relationships" r:id="rId9"/>
            </a:rPr>
            <a:t>website van LUCA </a:t>
          </a:r>
          <a:r>
            <a:rPr lang="nl-BE" sz="1100" kern="1200"/>
            <a:t>voor updates</a:t>
          </a:r>
          <a:endParaRPr lang="en-US" sz="1100" kern="1200"/>
        </a:p>
      </dsp:txBody>
      <dsp:txXfrm>
        <a:off x="6472800" y="2361668"/>
        <a:ext cx="1800000" cy="877500"/>
      </dsp:txXfrm>
    </dsp:sp>
    <dsp:sp modelId="{1277DD44-14AB-4E38-8028-5D093D4323F2}">
      <dsp:nvSpPr>
        <dsp:cNvPr id="0" name=""/>
        <dsp:cNvSpPr/>
      </dsp:nvSpPr>
      <dsp:spPr>
        <a:xfrm>
          <a:off x="8938800" y="921668"/>
          <a:ext cx="1098000" cy="109800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90A709-8874-4E49-9A0B-CBB3E361D30C}">
      <dsp:nvSpPr>
        <dsp:cNvPr id="0" name=""/>
        <dsp:cNvSpPr/>
      </dsp:nvSpPr>
      <dsp:spPr>
        <a:xfrm>
          <a:off x="9172800" y="1155668"/>
          <a:ext cx="630000" cy="630000"/>
        </a:xfrm>
        <a:prstGeom prst="rect">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DEECC5-A5D5-4384-A2E3-FF0CF327A066}">
      <dsp:nvSpPr>
        <dsp:cNvPr id="0" name=""/>
        <dsp:cNvSpPr/>
      </dsp:nvSpPr>
      <dsp:spPr>
        <a:xfrm>
          <a:off x="8587800" y="2361668"/>
          <a:ext cx="180000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nl-NL" sz="1100" kern="1200"/>
            <a:t>Vragen over Corona in België? Surf naar </a:t>
          </a:r>
          <a:r>
            <a:rPr lang="nl-NL" sz="1100" b="1" kern="1200">
              <a:hlinkClick xmlns:r="http://schemas.openxmlformats.org/officeDocument/2006/relationships" r:id="rId12"/>
            </a:rPr>
            <a:t>info-coronavirus.be</a:t>
          </a:r>
          <a:r>
            <a:rPr lang="nl-NL" sz="1100" b="1" kern="1200"/>
            <a:t> </a:t>
          </a:r>
          <a:r>
            <a:rPr lang="nl-NL" sz="1100" kern="1200"/>
            <a:t>of bel </a:t>
          </a:r>
          <a:r>
            <a:rPr lang="nl-NL" sz="1100" b="1" kern="1200"/>
            <a:t>0800-14.689</a:t>
          </a:r>
          <a:endParaRPr lang="en-US" sz="1100" kern="1200"/>
        </a:p>
      </dsp:txBody>
      <dsp:txXfrm>
        <a:off x="8587800" y="2361668"/>
        <a:ext cx="1800000" cy="877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89C053-710A-48FB-B168-13A40B97A945}">
      <dsp:nvSpPr>
        <dsp:cNvPr id="0" name=""/>
        <dsp:cNvSpPr/>
      </dsp:nvSpPr>
      <dsp:spPr>
        <a:xfrm>
          <a:off x="0" y="43020"/>
          <a:ext cx="10515600" cy="74353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nl-BE" sz="3100" kern="1200"/>
            <a:t>Overzicht houden </a:t>
          </a:r>
          <a:endParaRPr lang="en-US" sz="3100" kern="1200"/>
        </a:p>
      </dsp:txBody>
      <dsp:txXfrm>
        <a:off x="36296" y="79316"/>
        <a:ext cx="10443008" cy="670943"/>
      </dsp:txXfrm>
    </dsp:sp>
    <dsp:sp modelId="{56EC73DF-9CC8-47E8-BD2D-87E1BAF2EC38}">
      <dsp:nvSpPr>
        <dsp:cNvPr id="0" name=""/>
        <dsp:cNvSpPr/>
      </dsp:nvSpPr>
      <dsp:spPr>
        <a:xfrm>
          <a:off x="0" y="875835"/>
          <a:ext cx="10515600" cy="743535"/>
        </a:xfrm>
        <a:prstGeom prst="roundRect">
          <a:avLst/>
        </a:prstGeom>
        <a:solidFill>
          <a:schemeClr val="accent2">
            <a:hueOff val="747875"/>
            <a:satOff val="1508"/>
            <a:lumOff val="11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nl-BE" sz="3100" kern="1200"/>
            <a:t>Timemanagement</a:t>
          </a:r>
          <a:endParaRPr lang="en-US" sz="3100" kern="1200"/>
        </a:p>
      </dsp:txBody>
      <dsp:txXfrm>
        <a:off x="36296" y="912131"/>
        <a:ext cx="10443008" cy="670943"/>
      </dsp:txXfrm>
    </dsp:sp>
    <dsp:sp modelId="{FDFBB7A2-0806-46C1-A482-E353EDBE5A73}">
      <dsp:nvSpPr>
        <dsp:cNvPr id="0" name=""/>
        <dsp:cNvSpPr/>
      </dsp:nvSpPr>
      <dsp:spPr>
        <a:xfrm>
          <a:off x="0" y="1708650"/>
          <a:ext cx="10515600" cy="743535"/>
        </a:xfrm>
        <a:prstGeom prst="roundRect">
          <a:avLst/>
        </a:prstGeom>
        <a:solidFill>
          <a:schemeClr val="accent2">
            <a:hueOff val="1495749"/>
            <a:satOff val="3016"/>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nl-BE" sz="3100" kern="1200"/>
            <a:t>Minder begeleiding </a:t>
          </a:r>
          <a:endParaRPr lang="en-US" sz="3100" kern="1200"/>
        </a:p>
      </dsp:txBody>
      <dsp:txXfrm>
        <a:off x="36296" y="1744946"/>
        <a:ext cx="10443008" cy="670943"/>
      </dsp:txXfrm>
    </dsp:sp>
    <dsp:sp modelId="{47E7D8D6-D251-4C41-AFAD-9B2DF6D83D43}">
      <dsp:nvSpPr>
        <dsp:cNvPr id="0" name=""/>
        <dsp:cNvSpPr/>
      </dsp:nvSpPr>
      <dsp:spPr>
        <a:xfrm>
          <a:off x="0" y="2541465"/>
          <a:ext cx="10515600" cy="743535"/>
        </a:xfrm>
        <a:prstGeom prst="roundRect">
          <a:avLst/>
        </a:prstGeom>
        <a:solidFill>
          <a:schemeClr val="accent2">
            <a:hueOff val="2243624"/>
            <a:satOff val="4525"/>
            <a:lumOff val="3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nl-BE" sz="3100" kern="1200"/>
            <a:t>Afleiding </a:t>
          </a:r>
          <a:endParaRPr lang="en-US" sz="3100" kern="1200"/>
        </a:p>
      </dsp:txBody>
      <dsp:txXfrm>
        <a:off x="36296" y="2577761"/>
        <a:ext cx="10443008" cy="670943"/>
      </dsp:txXfrm>
    </dsp:sp>
    <dsp:sp modelId="{A6D43EDA-8FF3-4C34-BBE5-3EEFBB688BDC}">
      <dsp:nvSpPr>
        <dsp:cNvPr id="0" name=""/>
        <dsp:cNvSpPr/>
      </dsp:nvSpPr>
      <dsp:spPr>
        <a:xfrm>
          <a:off x="0" y="3374281"/>
          <a:ext cx="10515600" cy="743535"/>
        </a:xfrm>
        <a:prstGeom prst="roundRect">
          <a:avLst/>
        </a:prstGeom>
        <a:solidFill>
          <a:schemeClr val="accent2">
            <a:hueOff val="2991498"/>
            <a:satOff val="6033"/>
            <a:lumOff val="47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nl-BE" sz="3100" kern="1200"/>
            <a:t>Uitstelgedrag  </a:t>
          </a:r>
        </a:p>
      </dsp:txBody>
      <dsp:txXfrm>
        <a:off x="36296" y="3410577"/>
        <a:ext cx="10443008" cy="6709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C3631D-5440-4E69-B656-E2A98043FFB4}">
      <dsp:nvSpPr>
        <dsp:cNvPr id="0" name=""/>
        <dsp:cNvSpPr/>
      </dsp:nvSpPr>
      <dsp:spPr>
        <a:xfrm>
          <a:off x="0" y="3250"/>
          <a:ext cx="10515600" cy="6923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037EF4-6EE3-42DB-A9EB-9A8C8D3F2BD2}">
      <dsp:nvSpPr>
        <dsp:cNvPr id="0" name=""/>
        <dsp:cNvSpPr/>
      </dsp:nvSpPr>
      <dsp:spPr>
        <a:xfrm>
          <a:off x="209447" y="159038"/>
          <a:ext cx="380814" cy="3808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B97573-40E7-43B9-B566-7900DFA28E7E}">
      <dsp:nvSpPr>
        <dsp:cNvPr id="0" name=""/>
        <dsp:cNvSpPr/>
      </dsp:nvSpPr>
      <dsp:spPr>
        <a:xfrm>
          <a:off x="799709" y="3250"/>
          <a:ext cx="9715890" cy="692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78" tIns="73278" rIns="73278" bIns="73278" numCol="1" spcCol="1270" anchor="ctr" anchorCtr="0">
          <a:noAutofit/>
        </a:bodyPr>
        <a:lstStyle/>
        <a:p>
          <a:pPr marL="0" lvl="0" indent="0" algn="l" defTabSz="622300">
            <a:lnSpc>
              <a:spcPct val="100000"/>
            </a:lnSpc>
            <a:spcBef>
              <a:spcPct val="0"/>
            </a:spcBef>
            <a:spcAft>
              <a:spcPct val="35000"/>
            </a:spcAft>
            <a:buNone/>
          </a:pPr>
          <a:r>
            <a:rPr lang="nl-BE" sz="1400" kern="1200"/>
            <a:t>Geen vakantie : lessen en opdrachten lopen door</a:t>
          </a:r>
          <a:endParaRPr lang="en-US" sz="1400" kern="1200"/>
        </a:p>
      </dsp:txBody>
      <dsp:txXfrm>
        <a:off x="799709" y="3250"/>
        <a:ext cx="9715890" cy="692389"/>
      </dsp:txXfrm>
    </dsp:sp>
    <dsp:sp modelId="{2B616FC8-D009-4F5D-86C9-1D5D62929D3A}">
      <dsp:nvSpPr>
        <dsp:cNvPr id="0" name=""/>
        <dsp:cNvSpPr/>
      </dsp:nvSpPr>
      <dsp:spPr>
        <a:xfrm>
          <a:off x="0" y="868737"/>
          <a:ext cx="10515600" cy="6923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4C108C-64B8-484D-A586-44996B7AAFDD}">
      <dsp:nvSpPr>
        <dsp:cNvPr id="0" name=""/>
        <dsp:cNvSpPr/>
      </dsp:nvSpPr>
      <dsp:spPr>
        <a:xfrm>
          <a:off x="209447" y="1024524"/>
          <a:ext cx="380814" cy="3808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B8E5E4-98D3-410D-ABCA-66CB1E4C88D3}">
      <dsp:nvSpPr>
        <dsp:cNvPr id="0" name=""/>
        <dsp:cNvSpPr/>
      </dsp:nvSpPr>
      <dsp:spPr>
        <a:xfrm>
          <a:off x="799709" y="868737"/>
          <a:ext cx="9715890" cy="692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78" tIns="73278" rIns="73278" bIns="73278" numCol="1" spcCol="1270" anchor="ctr" anchorCtr="0">
          <a:noAutofit/>
        </a:bodyPr>
        <a:lstStyle/>
        <a:p>
          <a:pPr marL="0" lvl="0" indent="0" algn="l" defTabSz="622300">
            <a:lnSpc>
              <a:spcPct val="100000"/>
            </a:lnSpc>
            <a:spcBef>
              <a:spcPct val="0"/>
            </a:spcBef>
            <a:spcAft>
              <a:spcPct val="35000"/>
            </a:spcAft>
            <a:buNone/>
          </a:pPr>
          <a:r>
            <a:rPr lang="nl-BE" sz="1400" kern="1200" dirty="0"/>
            <a:t>7 weken zelfstudie vereist organisatie en discipline</a:t>
          </a:r>
          <a:endParaRPr lang="en-US" sz="1400" kern="1200" dirty="0"/>
        </a:p>
      </dsp:txBody>
      <dsp:txXfrm>
        <a:off x="799709" y="868737"/>
        <a:ext cx="9715890" cy="692389"/>
      </dsp:txXfrm>
    </dsp:sp>
    <dsp:sp modelId="{3FB539BE-08A8-4A11-9C25-CDA0DE1EBB8D}">
      <dsp:nvSpPr>
        <dsp:cNvPr id="0" name=""/>
        <dsp:cNvSpPr/>
      </dsp:nvSpPr>
      <dsp:spPr>
        <a:xfrm>
          <a:off x="0" y="1734223"/>
          <a:ext cx="10515600" cy="6923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5D9DAE-29C7-417D-9EE4-099DA776989F}">
      <dsp:nvSpPr>
        <dsp:cNvPr id="0" name=""/>
        <dsp:cNvSpPr/>
      </dsp:nvSpPr>
      <dsp:spPr>
        <a:xfrm>
          <a:off x="209447" y="1890011"/>
          <a:ext cx="380814" cy="3808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7508EC-785C-4E2B-B34E-8A044530F837}">
      <dsp:nvSpPr>
        <dsp:cNvPr id="0" name=""/>
        <dsp:cNvSpPr/>
      </dsp:nvSpPr>
      <dsp:spPr>
        <a:xfrm>
          <a:off x="799709" y="1734223"/>
          <a:ext cx="9715890" cy="692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78" tIns="73278" rIns="73278" bIns="73278" numCol="1" spcCol="1270" anchor="ctr" anchorCtr="0">
          <a:noAutofit/>
        </a:bodyPr>
        <a:lstStyle/>
        <a:p>
          <a:pPr marL="0" lvl="0" indent="0" algn="l" defTabSz="622300">
            <a:lnSpc>
              <a:spcPct val="100000"/>
            </a:lnSpc>
            <a:spcBef>
              <a:spcPct val="0"/>
            </a:spcBef>
            <a:spcAft>
              <a:spcPct val="35000"/>
            </a:spcAft>
            <a:buNone/>
          </a:pPr>
          <a:r>
            <a:rPr lang="nl-BE" sz="1400" kern="1200"/>
            <a:t>Structuur aanbrengen in je dagen</a:t>
          </a:r>
          <a:endParaRPr lang="en-US" sz="1400" kern="1200"/>
        </a:p>
      </dsp:txBody>
      <dsp:txXfrm>
        <a:off x="799709" y="1734223"/>
        <a:ext cx="9715890" cy="692389"/>
      </dsp:txXfrm>
    </dsp:sp>
    <dsp:sp modelId="{917BF397-05D6-4D37-B146-66440E9AFC74}">
      <dsp:nvSpPr>
        <dsp:cNvPr id="0" name=""/>
        <dsp:cNvSpPr/>
      </dsp:nvSpPr>
      <dsp:spPr>
        <a:xfrm>
          <a:off x="0" y="2599710"/>
          <a:ext cx="10515600" cy="6923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69924F-F8C4-4F12-BD81-AF0EE7E288A3}">
      <dsp:nvSpPr>
        <dsp:cNvPr id="0" name=""/>
        <dsp:cNvSpPr/>
      </dsp:nvSpPr>
      <dsp:spPr>
        <a:xfrm>
          <a:off x="209447" y="2755498"/>
          <a:ext cx="380814" cy="38081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C4A691-FA14-40A5-8EE1-FF41FE261BBC}">
      <dsp:nvSpPr>
        <dsp:cNvPr id="0" name=""/>
        <dsp:cNvSpPr/>
      </dsp:nvSpPr>
      <dsp:spPr>
        <a:xfrm>
          <a:off x="799709" y="2599710"/>
          <a:ext cx="9715890" cy="692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78" tIns="73278" rIns="73278" bIns="73278" numCol="1" spcCol="1270" anchor="ctr" anchorCtr="0">
          <a:noAutofit/>
        </a:bodyPr>
        <a:lstStyle/>
        <a:p>
          <a:pPr marL="0" lvl="0" indent="0" algn="l" defTabSz="622300">
            <a:lnSpc>
              <a:spcPct val="100000"/>
            </a:lnSpc>
            <a:spcBef>
              <a:spcPct val="0"/>
            </a:spcBef>
            <a:spcAft>
              <a:spcPct val="35000"/>
            </a:spcAft>
            <a:buNone/>
          </a:pPr>
          <a:r>
            <a:rPr lang="nl-BE" sz="1400" kern="1200" dirty="0"/>
            <a:t>Opvolgen lessen en opdrachten </a:t>
          </a:r>
        </a:p>
        <a:p>
          <a:pPr marL="0" lvl="0" indent="0" algn="l" defTabSz="622300">
            <a:lnSpc>
              <a:spcPct val="100000"/>
            </a:lnSpc>
            <a:spcBef>
              <a:spcPct val="0"/>
            </a:spcBef>
            <a:spcAft>
              <a:spcPct val="35000"/>
            </a:spcAft>
            <a:buNone/>
          </a:pPr>
          <a:r>
            <a:rPr lang="nl-BE" sz="1400" kern="1200" dirty="0"/>
            <a:t>= voorbereid naar examens en jury </a:t>
          </a:r>
          <a:endParaRPr lang="en-US" sz="1400" kern="1200" dirty="0"/>
        </a:p>
      </dsp:txBody>
      <dsp:txXfrm>
        <a:off x="799709" y="2599710"/>
        <a:ext cx="9715890" cy="692389"/>
      </dsp:txXfrm>
    </dsp:sp>
    <dsp:sp modelId="{D29309DC-8F2C-4635-833C-4D4A86E956F9}">
      <dsp:nvSpPr>
        <dsp:cNvPr id="0" name=""/>
        <dsp:cNvSpPr/>
      </dsp:nvSpPr>
      <dsp:spPr>
        <a:xfrm>
          <a:off x="0" y="3465197"/>
          <a:ext cx="10515600" cy="6923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0262C7-80A0-47A1-BDC3-A7DFDDC6F960}">
      <dsp:nvSpPr>
        <dsp:cNvPr id="0" name=""/>
        <dsp:cNvSpPr/>
      </dsp:nvSpPr>
      <dsp:spPr>
        <a:xfrm>
          <a:off x="209447" y="3620984"/>
          <a:ext cx="380814" cy="38081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E344005-C075-448A-AA79-434B934D4AF5}">
      <dsp:nvSpPr>
        <dsp:cNvPr id="0" name=""/>
        <dsp:cNvSpPr/>
      </dsp:nvSpPr>
      <dsp:spPr>
        <a:xfrm>
          <a:off x="799709" y="3465197"/>
          <a:ext cx="9715890" cy="692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78" tIns="73278" rIns="73278" bIns="73278" numCol="1" spcCol="1270" anchor="ctr" anchorCtr="0">
          <a:noAutofit/>
        </a:bodyPr>
        <a:lstStyle/>
        <a:p>
          <a:pPr marL="0" lvl="0" indent="0" algn="l" defTabSz="622300">
            <a:lnSpc>
              <a:spcPct val="100000"/>
            </a:lnSpc>
            <a:spcBef>
              <a:spcPct val="0"/>
            </a:spcBef>
            <a:spcAft>
              <a:spcPct val="35000"/>
            </a:spcAft>
            <a:buNone/>
          </a:pPr>
          <a:r>
            <a:rPr lang="nl-BE" sz="1400" kern="1200"/>
            <a:t>Kans om lessen en opdrachten in te halen</a:t>
          </a:r>
          <a:endParaRPr lang="en-US" sz="1400" kern="1200"/>
        </a:p>
      </dsp:txBody>
      <dsp:txXfrm>
        <a:off x="799709" y="3465197"/>
        <a:ext cx="9715890" cy="6923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F02B8A-467A-4E6C-908D-07F2E7942A27}">
      <dsp:nvSpPr>
        <dsp:cNvPr id="0" name=""/>
        <dsp:cNvSpPr/>
      </dsp:nvSpPr>
      <dsp:spPr>
        <a:xfrm>
          <a:off x="0" y="2511285"/>
          <a:ext cx="10515600" cy="16476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nl-BE" sz="2100" kern="1200"/>
            <a:t>Maak op basis van deze informatie voor ieder vak een infofiche die het volgende vermeldt : </a:t>
          </a:r>
          <a:endParaRPr lang="en-US" sz="2100" kern="1200"/>
        </a:p>
      </dsp:txBody>
      <dsp:txXfrm>
        <a:off x="0" y="2511285"/>
        <a:ext cx="10515600" cy="889744"/>
      </dsp:txXfrm>
    </dsp:sp>
    <dsp:sp modelId="{CB58CB14-7B22-44BC-9F7B-14092550BB6C}">
      <dsp:nvSpPr>
        <dsp:cNvPr id="0" name=""/>
        <dsp:cNvSpPr/>
      </dsp:nvSpPr>
      <dsp:spPr>
        <a:xfrm>
          <a:off x="5134" y="3368076"/>
          <a:ext cx="3501776" cy="75793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nl-BE" sz="1900" kern="1200"/>
            <a:t>Kerninhoud van het vak </a:t>
          </a:r>
          <a:endParaRPr lang="en-US" sz="1900" kern="1200"/>
        </a:p>
      </dsp:txBody>
      <dsp:txXfrm>
        <a:off x="5134" y="3368076"/>
        <a:ext cx="3501776" cy="757930"/>
      </dsp:txXfrm>
    </dsp:sp>
    <dsp:sp modelId="{FB2A8744-E335-4976-BF08-C63F7D3F7481}">
      <dsp:nvSpPr>
        <dsp:cNvPr id="0" name=""/>
        <dsp:cNvSpPr/>
      </dsp:nvSpPr>
      <dsp:spPr>
        <a:xfrm>
          <a:off x="3506911" y="3368076"/>
          <a:ext cx="3501776" cy="757930"/>
        </a:xfrm>
        <a:prstGeom prst="rect">
          <a:avLst/>
        </a:prstGeom>
        <a:solidFill>
          <a:schemeClr val="accent2">
            <a:tint val="40000"/>
            <a:alpha val="90000"/>
            <a:hueOff val="755297"/>
            <a:satOff val="1763"/>
            <a:lumOff val="232"/>
            <a:alphaOff val="0"/>
          </a:schemeClr>
        </a:solidFill>
        <a:ln w="12700" cap="flat" cmpd="sng" algn="ctr">
          <a:solidFill>
            <a:schemeClr val="accent2">
              <a:tint val="40000"/>
              <a:alpha val="90000"/>
              <a:hueOff val="755297"/>
              <a:satOff val="1763"/>
              <a:lumOff val="23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nl-BE" sz="1900" kern="1200"/>
            <a:t>Studiemateriaal</a:t>
          </a:r>
          <a:endParaRPr lang="en-US" sz="1900" kern="1200"/>
        </a:p>
      </dsp:txBody>
      <dsp:txXfrm>
        <a:off x="3506911" y="3368076"/>
        <a:ext cx="3501776" cy="757930"/>
      </dsp:txXfrm>
    </dsp:sp>
    <dsp:sp modelId="{CF304559-0E29-40B0-852D-0A93228C27D9}">
      <dsp:nvSpPr>
        <dsp:cNvPr id="0" name=""/>
        <dsp:cNvSpPr/>
      </dsp:nvSpPr>
      <dsp:spPr>
        <a:xfrm>
          <a:off x="7008688" y="3368076"/>
          <a:ext cx="3501776" cy="757930"/>
        </a:xfrm>
        <a:prstGeom prst="rect">
          <a:avLst/>
        </a:prstGeom>
        <a:solidFill>
          <a:schemeClr val="accent2">
            <a:tint val="40000"/>
            <a:alpha val="90000"/>
            <a:hueOff val="1510593"/>
            <a:satOff val="3526"/>
            <a:lumOff val="463"/>
            <a:alphaOff val="0"/>
          </a:schemeClr>
        </a:solidFill>
        <a:ln w="12700" cap="flat" cmpd="sng" algn="ctr">
          <a:solidFill>
            <a:schemeClr val="accent2">
              <a:tint val="40000"/>
              <a:alpha val="90000"/>
              <a:hueOff val="1510593"/>
              <a:satOff val="3526"/>
              <a:lumOff val="46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nl-BE" sz="1900" kern="1200"/>
            <a:t>Evaluatiemethode </a:t>
          </a:r>
          <a:endParaRPr lang="en-US" sz="1900" kern="1200"/>
        </a:p>
      </dsp:txBody>
      <dsp:txXfrm>
        <a:off x="7008688" y="3368076"/>
        <a:ext cx="3501776" cy="757930"/>
      </dsp:txXfrm>
    </dsp:sp>
    <dsp:sp modelId="{A2BA1B99-378C-4E9C-A614-97120A12689E}">
      <dsp:nvSpPr>
        <dsp:cNvPr id="0" name=""/>
        <dsp:cNvSpPr/>
      </dsp:nvSpPr>
      <dsp:spPr>
        <a:xfrm rot="10800000">
          <a:off x="0" y="1876"/>
          <a:ext cx="10515600" cy="2534124"/>
        </a:xfrm>
        <a:prstGeom prst="upArrowCallout">
          <a:avLst/>
        </a:prstGeom>
        <a:solidFill>
          <a:schemeClr val="accent2">
            <a:hueOff val="2991498"/>
            <a:satOff val="6033"/>
            <a:lumOff val="47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nl-BE" sz="2100" kern="1200"/>
            <a:t>Verzamel per vak alle nodige informatie</a:t>
          </a:r>
          <a:endParaRPr lang="en-US" sz="2100" kern="1200"/>
        </a:p>
      </dsp:txBody>
      <dsp:txXfrm rot="-10800000">
        <a:off x="0" y="1876"/>
        <a:ext cx="10515600" cy="889477"/>
      </dsp:txXfrm>
    </dsp:sp>
    <dsp:sp modelId="{22DCDA5F-9FEA-4FE4-8C28-C5676391A983}">
      <dsp:nvSpPr>
        <dsp:cNvPr id="0" name=""/>
        <dsp:cNvSpPr/>
      </dsp:nvSpPr>
      <dsp:spPr>
        <a:xfrm>
          <a:off x="5134" y="891353"/>
          <a:ext cx="3501776" cy="757703"/>
        </a:xfrm>
        <a:prstGeom prst="rect">
          <a:avLst/>
        </a:prstGeom>
        <a:solidFill>
          <a:schemeClr val="accent2">
            <a:tint val="40000"/>
            <a:alpha val="90000"/>
            <a:hueOff val="2265890"/>
            <a:satOff val="5288"/>
            <a:lumOff val="695"/>
            <a:alphaOff val="0"/>
          </a:schemeClr>
        </a:solidFill>
        <a:ln w="12700" cap="flat" cmpd="sng" algn="ctr">
          <a:solidFill>
            <a:schemeClr val="accent2">
              <a:tint val="40000"/>
              <a:alpha val="90000"/>
              <a:hueOff val="2265890"/>
              <a:satOff val="5288"/>
              <a:lumOff val="69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nl-BE" sz="1900" kern="1200"/>
            <a:t>Via Toledo </a:t>
          </a:r>
          <a:endParaRPr lang="en-US" sz="1900" kern="1200"/>
        </a:p>
      </dsp:txBody>
      <dsp:txXfrm>
        <a:off x="5134" y="891353"/>
        <a:ext cx="3501776" cy="757703"/>
      </dsp:txXfrm>
    </dsp:sp>
    <dsp:sp modelId="{58631A48-A0D9-4822-8F5F-B039EAECF764}">
      <dsp:nvSpPr>
        <dsp:cNvPr id="0" name=""/>
        <dsp:cNvSpPr/>
      </dsp:nvSpPr>
      <dsp:spPr>
        <a:xfrm>
          <a:off x="3506911" y="891353"/>
          <a:ext cx="3501776" cy="757703"/>
        </a:xfrm>
        <a:prstGeom prst="rect">
          <a:avLst/>
        </a:prstGeom>
        <a:solidFill>
          <a:schemeClr val="accent2">
            <a:tint val="40000"/>
            <a:alpha val="90000"/>
            <a:hueOff val="3021187"/>
            <a:satOff val="7051"/>
            <a:lumOff val="926"/>
            <a:alphaOff val="0"/>
          </a:schemeClr>
        </a:solidFill>
        <a:ln w="12700" cap="flat" cmpd="sng" algn="ctr">
          <a:solidFill>
            <a:schemeClr val="accent2">
              <a:tint val="40000"/>
              <a:alpha val="90000"/>
              <a:hueOff val="3021187"/>
              <a:satOff val="7051"/>
              <a:lumOff val="92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nl-BE" sz="1900" kern="1200" dirty="0"/>
            <a:t>Via je studentenmail van Luca School of Arts </a:t>
          </a:r>
          <a:endParaRPr lang="en-US" sz="1900" kern="1200" dirty="0"/>
        </a:p>
      </dsp:txBody>
      <dsp:txXfrm>
        <a:off x="3506911" y="891353"/>
        <a:ext cx="3501776" cy="757703"/>
      </dsp:txXfrm>
    </dsp:sp>
    <dsp:sp modelId="{0ABAAFB9-49DD-4DA1-9880-EC17242D599B}">
      <dsp:nvSpPr>
        <dsp:cNvPr id="0" name=""/>
        <dsp:cNvSpPr/>
      </dsp:nvSpPr>
      <dsp:spPr>
        <a:xfrm>
          <a:off x="7008688" y="891353"/>
          <a:ext cx="3501776" cy="757703"/>
        </a:xfrm>
        <a:prstGeom prst="rect">
          <a:avLst/>
        </a:prstGeom>
        <a:solidFill>
          <a:schemeClr val="accent2">
            <a:tint val="40000"/>
            <a:alpha val="90000"/>
            <a:hueOff val="3776483"/>
            <a:satOff val="8814"/>
            <a:lumOff val="1158"/>
            <a:alphaOff val="0"/>
          </a:schemeClr>
        </a:solidFill>
        <a:ln w="12700" cap="flat" cmpd="sng" algn="ctr">
          <a:solidFill>
            <a:schemeClr val="accent2">
              <a:tint val="40000"/>
              <a:alpha val="90000"/>
              <a:hueOff val="3776483"/>
              <a:satOff val="8814"/>
              <a:lumOff val="115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nl-BE" sz="1900" kern="1200"/>
            <a:t>Andere leerplatformen die docenten nu gebruiken</a:t>
          </a:r>
          <a:endParaRPr lang="en-US" sz="1900" kern="1200"/>
        </a:p>
      </dsp:txBody>
      <dsp:txXfrm>
        <a:off x="7008688" y="891353"/>
        <a:ext cx="3501776" cy="7577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670440-FA1A-4BF6-8F00-7C6312CE11BD}">
      <dsp:nvSpPr>
        <dsp:cNvPr id="0" name=""/>
        <dsp:cNvSpPr/>
      </dsp:nvSpPr>
      <dsp:spPr>
        <a:xfrm>
          <a:off x="0" y="1727"/>
          <a:ext cx="6651253" cy="73590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30286F-E1A0-465D-B42D-2454B0CCBE71}">
      <dsp:nvSpPr>
        <dsp:cNvPr id="0" name=""/>
        <dsp:cNvSpPr/>
      </dsp:nvSpPr>
      <dsp:spPr>
        <a:xfrm>
          <a:off x="222611" y="167305"/>
          <a:ext cx="404747" cy="4047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869231-F43D-48C9-814D-65DCB9BD99AC}">
      <dsp:nvSpPr>
        <dsp:cNvPr id="0" name=""/>
        <dsp:cNvSpPr/>
      </dsp:nvSpPr>
      <dsp:spPr>
        <a:xfrm>
          <a:off x="849970" y="1727"/>
          <a:ext cx="5801282" cy="735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883" tIns="77883" rIns="77883" bIns="77883" numCol="1" spcCol="1270" anchor="ctr" anchorCtr="0">
          <a:noAutofit/>
        </a:bodyPr>
        <a:lstStyle/>
        <a:p>
          <a:pPr marL="0" lvl="0" indent="0" algn="l" defTabSz="844550">
            <a:lnSpc>
              <a:spcPct val="90000"/>
            </a:lnSpc>
            <a:spcBef>
              <a:spcPct val="0"/>
            </a:spcBef>
            <a:spcAft>
              <a:spcPct val="35000"/>
            </a:spcAft>
            <a:buNone/>
          </a:pPr>
          <a:r>
            <a:rPr lang="nl-BE" sz="1900" kern="1200"/>
            <a:t>STAP 1 : Vul ‘live’ online onderwijsactiviteiten in; </a:t>
          </a:r>
          <a:endParaRPr lang="en-US" sz="1900" kern="1200"/>
        </a:p>
      </dsp:txBody>
      <dsp:txXfrm>
        <a:off x="849970" y="1727"/>
        <a:ext cx="5801282" cy="735904"/>
      </dsp:txXfrm>
    </dsp:sp>
    <dsp:sp modelId="{75F58C5C-4A4B-437E-ACC1-D4FB2817039C}">
      <dsp:nvSpPr>
        <dsp:cNvPr id="0" name=""/>
        <dsp:cNvSpPr/>
      </dsp:nvSpPr>
      <dsp:spPr>
        <a:xfrm>
          <a:off x="0" y="921608"/>
          <a:ext cx="6651253" cy="73590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B5D843-8FBA-499A-9913-AB653A952159}">
      <dsp:nvSpPr>
        <dsp:cNvPr id="0" name=""/>
        <dsp:cNvSpPr/>
      </dsp:nvSpPr>
      <dsp:spPr>
        <a:xfrm>
          <a:off x="223760" y="1065904"/>
          <a:ext cx="402448" cy="4473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4000" b="-4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8EFEE8-127E-441F-A564-BB1C100282E3}">
      <dsp:nvSpPr>
        <dsp:cNvPr id="0" name=""/>
        <dsp:cNvSpPr/>
      </dsp:nvSpPr>
      <dsp:spPr>
        <a:xfrm>
          <a:off x="849970" y="921608"/>
          <a:ext cx="5801282" cy="735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883" tIns="77883" rIns="77883" bIns="77883" numCol="1" spcCol="1270" anchor="ctr" anchorCtr="0">
          <a:noAutofit/>
        </a:bodyPr>
        <a:lstStyle/>
        <a:p>
          <a:pPr marL="0" lvl="0" indent="0" algn="l" defTabSz="844550">
            <a:lnSpc>
              <a:spcPct val="90000"/>
            </a:lnSpc>
            <a:spcBef>
              <a:spcPct val="0"/>
            </a:spcBef>
            <a:spcAft>
              <a:spcPct val="35000"/>
            </a:spcAft>
            <a:buNone/>
          </a:pPr>
          <a:r>
            <a:rPr lang="nl-BE" sz="1900" kern="1200"/>
            <a:t>STAP 2 : Vul vaste eet- en eventueel slaapmomenten in;</a:t>
          </a:r>
          <a:endParaRPr lang="en-US" sz="1900" kern="1200"/>
        </a:p>
      </dsp:txBody>
      <dsp:txXfrm>
        <a:off x="849970" y="921608"/>
        <a:ext cx="5801282" cy="735904"/>
      </dsp:txXfrm>
    </dsp:sp>
    <dsp:sp modelId="{CDB48E1C-0A0E-415E-9459-854A7D0CD8DF}">
      <dsp:nvSpPr>
        <dsp:cNvPr id="0" name=""/>
        <dsp:cNvSpPr/>
      </dsp:nvSpPr>
      <dsp:spPr>
        <a:xfrm>
          <a:off x="0" y="1841489"/>
          <a:ext cx="6651253" cy="73590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A47BC3-8546-4A43-B086-CC451FFE2C52}">
      <dsp:nvSpPr>
        <dsp:cNvPr id="0" name=""/>
        <dsp:cNvSpPr/>
      </dsp:nvSpPr>
      <dsp:spPr>
        <a:xfrm>
          <a:off x="195207" y="2007067"/>
          <a:ext cx="459554" cy="4047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7000" b="-7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E997F9-EF9A-45D0-BB90-1EF1CA948B9F}">
      <dsp:nvSpPr>
        <dsp:cNvPr id="0" name=""/>
        <dsp:cNvSpPr/>
      </dsp:nvSpPr>
      <dsp:spPr>
        <a:xfrm>
          <a:off x="849970" y="1841489"/>
          <a:ext cx="5801282" cy="735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883" tIns="77883" rIns="77883" bIns="77883" numCol="1" spcCol="1270" anchor="ctr" anchorCtr="0">
          <a:noAutofit/>
        </a:bodyPr>
        <a:lstStyle/>
        <a:p>
          <a:pPr marL="0" lvl="0" indent="0" algn="l" defTabSz="844550">
            <a:lnSpc>
              <a:spcPct val="90000"/>
            </a:lnSpc>
            <a:spcBef>
              <a:spcPct val="0"/>
            </a:spcBef>
            <a:spcAft>
              <a:spcPct val="35000"/>
            </a:spcAft>
            <a:buNone/>
          </a:pPr>
          <a:r>
            <a:rPr lang="nl-BE" sz="1900" kern="1200" dirty="0"/>
            <a:t>STAP 3 : Voorzie ‘studeer- of werktijd’ voor ieder vak </a:t>
          </a:r>
          <a:r>
            <a:rPr lang="nl-BE" sz="1900" b="1" kern="1200" dirty="0">
              <a:solidFill>
                <a:schemeClr val="bg1"/>
              </a:solidFill>
              <a:sym typeface="Wingdings" panose="05000000000000000000" pitchFamily="2" charset="2"/>
            </a:rPr>
            <a:t> basis = </a:t>
          </a:r>
          <a:r>
            <a:rPr lang="nl-BE" sz="1900" b="1" kern="1200" dirty="0" err="1">
              <a:solidFill>
                <a:schemeClr val="bg1"/>
              </a:solidFill>
              <a:sym typeface="Wingdings" panose="05000000000000000000" pitchFamily="2" charset="2"/>
            </a:rPr>
            <a:t>to</a:t>
          </a:r>
          <a:r>
            <a:rPr lang="nl-BE" sz="1900" b="1" kern="1200" dirty="0">
              <a:solidFill>
                <a:schemeClr val="bg1"/>
              </a:solidFill>
              <a:sym typeface="Wingdings" panose="05000000000000000000" pitchFamily="2" charset="2"/>
            </a:rPr>
            <a:t>-do-lijst! </a:t>
          </a:r>
          <a:endParaRPr lang="en-US" sz="1900" b="1" kern="1200" dirty="0">
            <a:solidFill>
              <a:schemeClr val="bg1"/>
            </a:solidFill>
          </a:endParaRPr>
        </a:p>
      </dsp:txBody>
      <dsp:txXfrm>
        <a:off x="849970" y="1841489"/>
        <a:ext cx="5801282" cy="735904"/>
      </dsp:txXfrm>
    </dsp:sp>
    <dsp:sp modelId="{EF6C99D6-DD16-4ADB-A342-F36112C4929A}">
      <dsp:nvSpPr>
        <dsp:cNvPr id="0" name=""/>
        <dsp:cNvSpPr/>
      </dsp:nvSpPr>
      <dsp:spPr>
        <a:xfrm>
          <a:off x="0" y="2761370"/>
          <a:ext cx="6651253" cy="735904"/>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08576D-CD1B-47FE-A586-D00C5232493D}">
      <dsp:nvSpPr>
        <dsp:cNvPr id="0" name=""/>
        <dsp:cNvSpPr/>
      </dsp:nvSpPr>
      <dsp:spPr>
        <a:xfrm>
          <a:off x="222611" y="2926948"/>
          <a:ext cx="404747" cy="40474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81F8CB-CE28-4E49-AF59-C7BD8ABFD163}">
      <dsp:nvSpPr>
        <dsp:cNvPr id="0" name=""/>
        <dsp:cNvSpPr/>
      </dsp:nvSpPr>
      <dsp:spPr>
        <a:xfrm>
          <a:off x="849970" y="2761370"/>
          <a:ext cx="5801282" cy="735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883" tIns="77883" rIns="77883" bIns="77883" numCol="1" spcCol="1270" anchor="ctr" anchorCtr="0">
          <a:noAutofit/>
        </a:bodyPr>
        <a:lstStyle/>
        <a:p>
          <a:pPr marL="0" lvl="0" indent="0" algn="l" defTabSz="844550">
            <a:lnSpc>
              <a:spcPct val="90000"/>
            </a:lnSpc>
            <a:spcBef>
              <a:spcPct val="0"/>
            </a:spcBef>
            <a:spcAft>
              <a:spcPct val="35000"/>
            </a:spcAft>
            <a:buNone/>
          </a:pPr>
          <a:r>
            <a:rPr lang="nl-BE" sz="1900" kern="1200"/>
            <a:t>STAP 4 : Voorzie buffer-tijd;</a:t>
          </a:r>
          <a:endParaRPr lang="en-US" sz="1900" kern="1200"/>
        </a:p>
      </dsp:txBody>
      <dsp:txXfrm>
        <a:off x="849970" y="2761370"/>
        <a:ext cx="5801282" cy="735904"/>
      </dsp:txXfrm>
    </dsp:sp>
    <dsp:sp modelId="{7C4568E4-6CCB-472B-B7E9-77CA5EF99A0F}">
      <dsp:nvSpPr>
        <dsp:cNvPr id="0" name=""/>
        <dsp:cNvSpPr/>
      </dsp:nvSpPr>
      <dsp:spPr>
        <a:xfrm>
          <a:off x="0" y="3681251"/>
          <a:ext cx="6651253" cy="735904"/>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FECE76-E963-411F-99EF-EFA9421A9DF4}">
      <dsp:nvSpPr>
        <dsp:cNvPr id="0" name=""/>
        <dsp:cNvSpPr/>
      </dsp:nvSpPr>
      <dsp:spPr>
        <a:xfrm>
          <a:off x="184449" y="3809107"/>
          <a:ext cx="481070" cy="48019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88ABFD-44D2-4136-8893-542845201176}">
      <dsp:nvSpPr>
        <dsp:cNvPr id="0" name=""/>
        <dsp:cNvSpPr/>
      </dsp:nvSpPr>
      <dsp:spPr>
        <a:xfrm>
          <a:off x="849970" y="3681251"/>
          <a:ext cx="5801282" cy="735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883" tIns="77883" rIns="77883" bIns="77883" numCol="1" spcCol="1270" anchor="ctr" anchorCtr="0">
          <a:noAutofit/>
        </a:bodyPr>
        <a:lstStyle/>
        <a:p>
          <a:pPr marL="0" lvl="0" indent="0" algn="l" defTabSz="844550">
            <a:lnSpc>
              <a:spcPct val="90000"/>
            </a:lnSpc>
            <a:spcBef>
              <a:spcPct val="0"/>
            </a:spcBef>
            <a:spcAft>
              <a:spcPct val="35000"/>
            </a:spcAft>
            <a:buNone/>
          </a:pPr>
          <a:r>
            <a:rPr lang="nl-BE" sz="1900" kern="1200"/>
            <a:t>STAP 5 : Plan ontspanningsactiviteiten in.</a:t>
          </a:r>
          <a:endParaRPr lang="en-US" sz="1900" kern="1200"/>
        </a:p>
      </dsp:txBody>
      <dsp:txXfrm>
        <a:off x="849970" y="3681251"/>
        <a:ext cx="5801282" cy="735904"/>
      </dsp:txXfrm>
    </dsp:sp>
    <dsp:sp modelId="{1278EA2F-5481-4616-9B97-D328B250D991}">
      <dsp:nvSpPr>
        <dsp:cNvPr id="0" name=""/>
        <dsp:cNvSpPr/>
      </dsp:nvSpPr>
      <dsp:spPr>
        <a:xfrm>
          <a:off x="0" y="4601132"/>
          <a:ext cx="6651253" cy="73590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CE999C-744E-4A8C-AC8A-9381C7AC0DDC}">
      <dsp:nvSpPr>
        <dsp:cNvPr id="0" name=""/>
        <dsp:cNvSpPr/>
      </dsp:nvSpPr>
      <dsp:spPr>
        <a:xfrm>
          <a:off x="222611" y="4766710"/>
          <a:ext cx="404747" cy="40474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2F9E80-B3CA-4DDF-9EFF-A7A609558B1A}">
      <dsp:nvSpPr>
        <dsp:cNvPr id="0" name=""/>
        <dsp:cNvSpPr/>
      </dsp:nvSpPr>
      <dsp:spPr>
        <a:xfrm>
          <a:off x="849970" y="4601132"/>
          <a:ext cx="5801282" cy="735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883" tIns="77883" rIns="77883" bIns="77883" numCol="1" spcCol="1270" anchor="ctr" anchorCtr="0">
          <a:noAutofit/>
        </a:bodyPr>
        <a:lstStyle/>
        <a:p>
          <a:pPr marL="0" lvl="0" indent="0" algn="l" defTabSz="844550">
            <a:lnSpc>
              <a:spcPct val="90000"/>
            </a:lnSpc>
            <a:spcBef>
              <a:spcPct val="0"/>
            </a:spcBef>
            <a:spcAft>
              <a:spcPct val="35000"/>
            </a:spcAft>
            <a:buNone/>
          </a:pPr>
          <a:r>
            <a:rPr lang="nl-BE" sz="1900" b="1" i="1" kern="1200" dirty="0">
              <a:solidFill>
                <a:srgbClr val="FF0000"/>
              </a:solidFill>
            </a:rPr>
            <a:t>TIP : Gebruik je lessenrooster als leidraad ! </a:t>
          </a:r>
          <a:endParaRPr lang="en-US" sz="1900" b="1" kern="1200" dirty="0">
            <a:solidFill>
              <a:srgbClr val="FF0000"/>
            </a:solidFill>
          </a:endParaRPr>
        </a:p>
      </dsp:txBody>
      <dsp:txXfrm>
        <a:off x="849970" y="4601132"/>
        <a:ext cx="5801282" cy="73590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694639-2E4D-4A7A-8422-B30BC66CE07C}">
      <dsp:nvSpPr>
        <dsp:cNvPr id="0" name=""/>
        <dsp:cNvSpPr/>
      </dsp:nvSpPr>
      <dsp:spPr>
        <a:xfrm>
          <a:off x="0" y="507"/>
          <a:ext cx="10515600" cy="11885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66C749-72B6-42A2-B991-D01382C5BC79}">
      <dsp:nvSpPr>
        <dsp:cNvPr id="0" name=""/>
        <dsp:cNvSpPr/>
      </dsp:nvSpPr>
      <dsp:spPr>
        <a:xfrm>
          <a:off x="359527" y="267924"/>
          <a:ext cx="653686" cy="6536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EA312F-33B4-442F-A4B7-4E01ABB67240}">
      <dsp:nvSpPr>
        <dsp:cNvPr id="0" name=""/>
        <dsp:cNvSpPr/>
      </dsp:nvSpPr>
      <dsp:spPr>
        <a:xfrm>
          <a:off x="1372740" y="507"/>
          <a:ext cx="9142859" cy="1188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5" tIns="125785" rIns="125785" bIns="125785" numCol="1" spcCol="1270" anchor="ctr" anchorCtr="0">
          <a:noAutofit/>
        </a:bodyPr>
        <a:lstStyle/>
        <a:p>
          <a:pPr marL="0" lvl="0" indent="0" algn="l" defTabSz="1111250">
            <a:lnSpc>
              <a:spcPct val="100000"/>
            </a:lnSpc>
            <a:spcBef>
              <a:spcPct val="0"/>
            </a:spcBef>
            <a:spcAft>
              <a:spcPct val="35000"/>
            </a:spcAft>
            <a:buNone/>
          </a:pPr>
          <a:r>
            <a:rPr lang="nl-BE" sz="2500" kern="1200"/>
            <a:t>Je kan je niet aan je planning houden…</a:t>
          </a:r>
          <a:endParaRPr lang="en-US" sz="2500" kern="1200" dirty="0"/>
        </a:p>
      </dsp:txBody>
      <dsp:txXfrm>
        <a:off x="1372740" y="507"/>
        <a:ext cx="9142859" cy="1188520"/>
      </dsp:txXfrm>
    </dsp:sp>
    <dsp:sp modelId="{11D5FFC9-789F-4231-AF42-4218CD317F75}">
      <dsp:nvSpPr>
        <dsp:cNvPr id="0" name=""/>
        <dsp:cNvSpPr/>
      </dsp:nvSpPr>
      <dsp:spPr>
        <a:xfrm>
          <a:off x="0" y="1486158"/>
          <a:ext cx="10515600" cy="11885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F6AD29-6C00-4E55-9F29-A4A48D97F4F4}">
      <dsp:nvSpPr>
        <dsp:cNvPr id="0" name=""/>
        <dsp:cNvSpPr/>
      </dsp:nvSpPr>
      <dsp:spPr>
        <a:xfrm>
          <a:off x="359527" y="1753575"/>
          <a:ext cx="653686" cy="6536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A9FF63-AEF2-4D0C-9AB7-506BE394C8B7}">
      <dsp:nvSpPr>
        <dsp:cNvPr id="0" name=""/>
        <dsp:cNvSpPr/>
      </dsp:nvSpPr>
      <dsp:spPr>
        <a:xfrm>
          <a:off x="1372740" y="1486158"/>
          <a:ext cx="9142859" cy="1188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5" tIns="125785" rIns="125785" bIns="125785" numCol="1" spcCol="1270" anchor="ctr" anchorCtr="0">
          <a:noAutofit/>
        </a:bodyPr>
        <a:lstStyle/>
        <a:p>
          <a:pPr marL="0" lvl="0" indent="0" algn="l" defTabSz="1111250">
            <a:lnSpc>
              <a:spcPct val="100000"/>
            </a:lnSpc>
            <a:spcBef>
              <a:spcPct val="0"/>
            </a:spcBef>
            <a:spcAft>
              <a:spcPct val="35000"/>
            </a:spcAft>
            <a:buNone/>
          </a:pPr>
          <a:r>
            <a:rPr lang="nl-BE" sz="2500" kern="1200"/>
            <a:t> Zoek naar de onderliggende reden. </a:t>
          </a:r>
          <a:endParaRPr lang="en-US" sz="2500" kern="1200" dirty="0"/>
        </a:p>
      </dsp:txBody>
      <dsp:txXfrm>
        <a:off x="1372740" y="1486158"/>
        <a:ext cx="9142859" cy="1188520"/>
      </dsp:txXfrm>
    </dsp:sp>
    <dsp:sp modelId="{217CE0CB-A5C4-421B-BB42-A06C13D6BBFB}">
      <dsp:nvSpPr>
        <dsp:cNvPr id="0" name=""/>
        <dsp:cNvSpPr/>
      </dsp:nvSpPr>
      <dsp:spPr>
        <a:xfrm>
          <a:off x="0" y="2971808"/>
          <a:ext cx="10515600" cy="11885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1792F0-F082-4E0C-83A7-A02AC4322D17}">
      <dsp:nvSpPr>
        <dsp:cNvPr id="0" name=""/>
        <dsp:cNvSpPr/>
      </dsp:nvSpPr>
      <dsp:spPr>
        <a:xfrm>
          <a:off x="359527" y="3239225"/>
          <a:ext cx="653686" cy="6536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9D123E4-29A9-4136-9F78-71C0BA1479FC}">
      <dsp:nvSpPr>
        <dsp:cNvPr id="0" name=""/>
        <dsp:cNvSpPr/>
      </dsp:nvSpPr>
      <dsp:spPr>
        <a:xfrm>
          <a:off x="1372740" y="2971808"/>
          <a:ext cx="9142859" cy="1188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5" tIns="125785" rIns="125785" bIns="125785" numCol="1" spcCol="1270" anchor="ctr" anchorCtr="0">
          <a:noAutofit/>
        </a:bodyPr>
        <a:lstStyle/>
        <a:p>
          <a:pPr marL="0" lvl="0" indent="0" algn="l" defTabSz="1111250">
            <a:lnSpc>
              <a:spcPct val="100000"/>
            </a:lnSpc>
            <a:spcBef>
              <a:spcPct val="0"/>
            </a:spcBef>
            <a:spcAft>
              <a:spcPct val="35000"/>
            </a:spcAft>
            <a:buNone/>
          </a:pPr>
          <a:r>
            <a:rPr lang="nl-BE" sz="2500" kern="1200"/>
            <a:t>Pas je planning aan : experimenteer!</a:t>
          </a:r>
          <a:endParaRPr lang="en-US" sz="2500" kern="1200" dirty="0"/>
        </a:p>
      </dsp:txBody>
      <dsp:txXfrm>
        <a:off x="1372740" y="2971808"/>
        <a:ext cx="9142859" cy="11885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0832C1-435A-432F-A375-E2E3CB58FF5C}">
      <dsp:nvSpPr>
        <dsp:cNvPr id="0" name=""/>
        <dsp:cNvSpPr/>
      </dsp:nvSpPr>
      <dsp:spPr>
        <a:xfrm>
          <a:off x="0" y="0"/>
          <a:ext cx="11000232" cy="2160984"/>
        </a:xfrm>
        <a:prstGeom prst="roundRect">
          <a:avLst>
            <a:gd name="adj" fmla="val 10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F0BDDE65-1198-43B2-A68F-BD425CE22DD8}">
      <dsp:nvSpPr>
        <dsp:cNvPr id="0" name=""/>
        <dsp:cNvSpPr/>
      </dsp:nvSpPr>
      <dsp:spPr>
        <a:xfrm>
          <a:off x="349694" y="309295"/>
          <a:ext cx="2351378" cy="1542393"/>
        </a:xfrm>
        <a:prstGeom prst="roundRect">
          <a:avLst>
            <a:gd name="adj" fmla="val 10000"/>
          </a:avLst>
        </a:prstGeom>
        <a:blipFill rotWithShape="1">
          <a:blip xmlns:r="http://schemas.openxmlformats.org/officeDocument/2006/relationships" r:embed="rId1"/>
          <a:srcRect/>
          <a:stretch>
            <a:fillRect t="-16000" b="-16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A7C8352F-1899-4A72-B651-C81FAA89B0C4}">
      <dsp:nvSpPr>
        <dsp:cNvPr id="0" name=""/>
        <dsp:cNvSpPr/>
      </dsp:nvSpPr>
      <dsp:spPr>
        <a:xfrm rot="10800000">
          <a:off x="333835" y="2160984"/>
          <a:ext cx="2383097" cy="2641202"/>
        </a:xfrm>
        <a:prstGeom prst="round2SameRect">
          <a:avLst>
            <a:gd name="adj1" fmla="val 10500"/>
            <a:gd name="adj2" fmla="val 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nl-BE" sz="2400" b="1" kern="1200" dirty="0"/>
            <a:t>Gent</a:t>
          </a:r>
        </a:p>
        <a:p>
          <a:pPr marL="0" lvl="0" indent="0" algn="ctr" defTabSz="1066800">
            <a:lnSpc>
              <a:spcPct val="90000"/>
            </a:lnSpc>
            <a:spcBef>
              <a:spcPct val="0"/>
            </a:spcBef>
            <a:spcAft>
              <a:spcPct val="35000"/>
            </a:spcAft>
            <a:buNone/>
          </a:pPr>
          <a:r>
            <a:rPr lang="nl-BE" sz="1500" kern="1200" dirty="0"/>
            <a:t>Maryse De Waele</a:t>
          </a:r>
        </a:p>
        <a:p>
          <a:pPr marL="0" lvl="0" indent="0" algn="ctr" defTabSz="1066800">
            <a:lnSpc>
              <a:spcPct val="90000"/>
            </a:lnSpc>
            <a:spcBef>
              <a:spcPct val="0"/>
            </a:spcBef>
            <a:spcAft>
              <a:spcPct val="35000"/>
            </a:spcAft>
            <a:buNone/>
          </a:pPr>
          <a:r>
            <a:rPr lang="nl-BE" sz="1500" kern="1200" dirty="0"/>
            <a:t>Mail : </a:t>
          </a:r>
          <a:r>
            <a:rPr lang="nl-BE" sz="1500" kern="1200" dirty="0">
              <a:hlinkClick xmlns:r="http://schemas.openxmlformats.org/officeDocument/2006/relationships" r:id="rId2">
                <a:extLst>
                  <a:ext uri="{A12FA001-AC4F-418D-AE19-62706E023703}">
                    <ahyp:hlinkClr xmlns:ahyp="http://schemas.microsoft.com/office/drawing/2018/hyperlinkcolor" val="tx"/>
                  </a:ext>
                </a:extLst>
              </a:hlinkClick>
            </a:rPr>
            <a:t>maryse.dewaele@luca-arts.be</a:t>
          </a:r>
          <a:endParaRPr lang="nl-BE" sz="1500" kern="1200" dirty="0"/>
        </a:p>
        <a:p>
          <a:pPr marL="0" lvl="0" indent="0" algn="ctr" defTabSz="1066800">
            <a:lnSpc>
              <a:spcPct val="90000"/>
            </a:lnSpc>
            <a:spcBef>
              <a:spcPct val="0"/>
            </a:spcBef>
            <a:spcAft>
              <a:spcPct val="35000"/>
            </a:spcAft>
            <a:buNone/>
          </a:pPr>
          <a:r>
            <a:rPr lang="nl-BE" sz="1500" kern="1200" dirty="0"/>
            <a:t>Google </a:t>
          </a:r>
          <a:r>
            <a:rPr lang="nl-BE" sz="1500" kern="1200" dirty="0" err="1"/>
            <a:t>Hangouts</a:t>
          </a:r>
          <a:r>
            <a:rPr lang="nl-BE" sz="1500" kern="1200" dirty="0"/>
            <a:t> : maryse.studiebegeleiding@gmail.com</a:t>
          </a:r>
        </a:p>
        <a:p>
          <a:pPr marL="0" lvl="0" indent="0" algn="ctr" defTabSz="1066800">
            <a:lnSpc>
              <a:spcPct val="90000"/>
            </a:lnSpc>
            <a:spcBef>
              <a:spcPct val="0"/>
            </a:spcBef>
            <a:spcAft>
              <a:spcPct val="35000"/>
            </a:spcAft>
            <a:buNone/>
          </a:pPr>
          <a:r>
            <a:rPr lang="nl-BE" sz="1500" kern="1200" dirty="0"/>
            <a:t>Afspraak : Via mail   </a:t>
          </a:r>
          <a:endParaRPr lang="en-US" sz="1500" kern="1200" dirty="0"/>
        </a:p>
      </dsp:txBody>
      <dsp:txXfrm rot="10800000">
        <a:off x="407123" y="2160984"/>
        <a:ext cx="2236521" cy="2567914"/>
      </dsp:txXfrm>
    </dsp:sp>
    <dsp:sp modelId="{07D33B84-4F5C-4FF2-92DA-2E7EE12A81B3}">
      <dsp:nvSpPr>
        <dsp:cNvPr id="0" name=""/>
        <dsp:cNvSpPr/>
      </dsp:nvSpPr>
      <dsp:spPr>
        <a:xfrm>
          <a:off x="2955242" y="229559"/>
          <a:ext cx="2468340" cy="1701864"/>
        </a:xfrm>
        <a:prstGeom prst="roundRect">
          <a:avLst>
            <a:gd name="adj" fmla="val 10000"/>
          </a:avLst>
        </a:prstGeom>
        <a:blipFill rotWithShape="1">
          <a:blip xmlns:r="http://schemas.openxmlformats.org/officeDocument/2006/relationships" r:embed="rId3"/>
          <a:srcRect/>
          <a:stretch>
            <a:fillRect l="-1000" r="-1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1C3BF80B-85AE-40DC-890B-4D9DA214D2D6}">
      <dsp:nvSpPr>
        <dsp:cNvPr id="0" name=""/>
        <dsp:cNvSpPr/>
      </dsp:nvSpPr>
      <dsp:spPr>
        <a:xfrm rot="10800000">
          <a:off x="2997864" y="2160984"/>
          <a:ext cx="2383097" cy="2641202"/>
        </a:xfrm>
        <a:prstGeom prst="round2SameRect">
          <a:avLst>
            <a:gd name="adj1" fmla="val 10500"/>
            <a:gd name="adj2" fmla="val 0"/>
          </a:avLst>
        </a:prstGeom>
        <a:gradFill rotWithShape="0">
          <a:gsLst>
            <a:gs pos="0">
              <a:schemeClr val="accent2">
                <a:hueOff val="997166"/>
                <a:satOff val="2011"/>
                <a:lumOff val="1568"/>
                <a:alphaOff val="0"/>
                <a:satMod val="103000"/>
                <a:lumMod val="102000"/>
                <a:tint val="94000"/>
              </a:schemeClr>
            </a:gs>
            <a:gs pos="50000">
              <a:schemeClr val="accent2">
                <a:hueOff val="997166"/>
                <a:satOff val="2011"/>
                <a:lumOff val="1568"/>
                <a:alphaOff val="0"/>
                <a:satMod val="110000"/>
                <a:lumMod val="100000"/>
                <a:shade val="100000"/>
              </a:schemeClr>
            </a:gs>
            <a:gs pos="100000">
              <a:schemeClr val="accent2">
                <a:hueOff val="997166"/>
                <a:satOff val="2011"/>
                <a:lumOff val="156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nl-BE" sz="2400" b="1" kern="1200" dirty="0"/>
            <a:t>Gent </a:t>
          </a:r>
        </a:p>
        <a:p>
          <a:pPr marL="0" lvl="0" indent="0" algn="ctr" defTabSz="1066800">
            <a:lnSpc>
              <a:spcPct val="90000"/>
            </a:lnSpc>
            <a:spcBef>
              <a:spcPct val="0"/>
            </a:spcBef>
            <a:spcAft>
              <a:spcPct val="35000"/>
            </a:spcAft>
            <a:buNone/>
          </a:pPr>
          <a:r>
            <a:rPr lang="nl-BE" sz="1600" kern="1200" dirty="0"/>
            <a:t>Inge De </a:t>
          </a:r>
          <a:r>
            <a:rPr lang="nl-BE" sz="1600" kern="1200" dirty="0" err="1"/>
            <a:t>Mecheleer</a:t>
          </a:r>
          <a:r>
            <a:rPr lang="nl-BE" sz="1600" kern="1200" dirty="0"/>
            <a:t> </a:t>
          </a:r>
        </a:p>
        <a:p>
          <a:pPr marL="0" lvl="0" indent="0" algn="ctr" defTabSz="1066800">
            <a:lnSpc>
              <a:spcPct val="90000"/>
            </a:lnSpc>
            <a:spcBef>
              <a:spcPct val="0"/>
            </a:spcBef>
            <a:spcAft>
              <a:spcPct val="35000"/>
            </a:spcAft>
            <a:buNone/>
          </a:pPr>
          <a:r>
            <a:rPr lang="nl-BE" sz="1600" kern="1200" dirty="0"/>
            <a:t>Mail : </a:t>
          </a:r>
          <a:r>
            <a:rPr lang="nl-BE" sz="1600" u="sng" kern="1200" dirty="0"/>
            <a:t>inge.demecheleer@luca-arts.be </a:t>
          </a:r>
        </a:p>
        <a:p>
          <a:pPr marL="0" lvl="0" indent="0" algn="ctr" defTabSz="1066800">
            <a:lnSpc>
              <a:spcPct val="90000"/>
            </a:lnSpc>
            <a:spcBef>
              <a:spcPct val="0"/>
            </a:spcBef>
            <a:spcAft>
              <a:spcPct val="35000"/>
            </a:spcAft>
            <a:buNone/>
          </a:pPr>
          <a:r>
            <a:rPr lang="nl-BE" sz="1600" kern="1200" dirty="0"/>
            <a:t>Afspraak : via mail</a:t>
          </a:r>
          <a:endParaRPr lang="en-US" sz="2400" b="1" kern="1200" dirty="0"/>
        </a:p>
      </dsp:txBody>
      <dsp:txXfrm rot="10800000">
        <a:off x="3071152" y="2160984"/>
        <a:ext cx="2236521" cy="2567914"/>
      </dsp:txXfrm>
    </dsp:sp>
    <dsp:sp modelId="{96F82A00-8596-47C1-B8E1-78C65ACFF6F4}">
      <dsp:nvSpPr>
        <dsp:cNvPr id="0" name=""/>
        <dsp:cNvSpPr/>
      </dsp:nvSpPr>
      <dsp:spPr>
        <a:xfrm>
          <a:off x="5661892" y="288131"/>
          <a:ext cx="2383097" cy="1584721"/>
        </a:xfrm>
        <a:prstGeom prst="roundRect">
          <a:avLst>
            <a:gd name="adj" fmla="val 10000"/>
          </a:avLst>
        </a:prstGeom>
        <a:blipFill rotWithShape="1">
          <a:blip xmlns:r="http://schemas.openxmlformats.org/officeDocument/2006/relationships" r:embed="rId4"/>
          <a:srcRect/>
          <a:stretch>
            <a:fillRect t="-20000" b="-20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F63CF79D-A128-46DC-9F27-A101C7CFC289}">
      <dsp:nvSpPr>
        <dsp:cNvPr id="0" name=""/>
        <dsp:cNvSpPr/>
      </dsp:nvSpPr>
      <dsp:spPr>
        <a:xfrm rot="10800000">
          <a:off x="5661892" y="2160984"/>
          <a:ext cx="2383097" cy="2641202"/>
        </a:xfrm>
        <a:prstGeom prst="round2SameRect">
          <a:avLst>
            <a:gd name="adj1" fmla="val 10500"/>
            <a:gd name="adj2" fmla="val 0"/>
          </a:avLst>
        </a:prstGeom>
        <a:gradFill rotWithShape="0">
          <a:gsLst>
            <a:gs pos="0">
              <a:schemeClr val="accent2">
                <a:hueOff val="1994332"/>
                <a:satOff val="4022"/>
                <a:lumOff val="3137"/>
                <a:alphaOff val="0"/>
                <a:satMod val="103000"/>
                <a:lumMod val="102000"/>
                <a:tint val="94000"/>
              </a:schemeClr>
            </a:gs>
            <a:gs pos="50000">
              <a:schemeClr val="accent2">
                <a:hueOff val="1994332"/>
                <a:satOff val="4022"/>
                <a:lumOff val="3137"/>
                <a:alphaOff val="0"/>
                <a:satMod val="110000"/>
                <a:lumMod val="100000"/>
                <a:shade val="100000"/>
              </a:schemeClr>
            </a:gs>
            <a:gs pos="100000">
              <a:schemeClr val="accent2">
                <a:hueOff val="1994332"/>
                <a:satOff val="4022"/>
                <a:lumOff val="313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nl-BE" sz="1800" b="1" kern="1200" dirty="0"/>
            <a:t>Brussel (</a:t>
          </a:r>
          <a:r>
            <a:rPr lang="nl-BE" sz="1800" b="1" kern="1200" dirty="0" err="1"/>
            <a:t>Narafi</a:t>
          </a:r>
          <a:r>
            <a:rPr lang="nl-BE" sz="1800" b="1" kern="1200" dirty="0"/>
            <a:t> &amp; Sint-Lukas) </a:t>
          </a:r>
        </a:p>
        <a:p>
          <a:pPr marL="0" lvl="0" indent="0" algn="ctr" defTabSz="800100">
            <a:lnSpc>
              <a:spcPct val="90000"/>
            </a:lnSpc>
            <a:spcBef>
              <a:spcPct val="0"/>
            </a:spcBef>
            <a:spcAft>
              <a:spcPct val="35000"/>
            </a:spcAft>
            <a:buNone/>
          </a:pPr>
          <a:r>
            <a:rPr lang="nl-BE" sz="1500" kern="1200" dirty="0"/>
            <a:t>Els Verbruggen</a:t>
          </a:r>
        </a:p>
        <a:p>
          <a:pPr marL="0" lvl="0" indent="0" algn="ctr" defTabSz="800100">
            <a:lnSpc>
              <a:spcPct val="90000"/>
            </a:lnSpc>
            <a:spcBef>
              <a:spcPct val="0"/>
            </a:spcBef>
            <a:spcAft>
              <a:spcPct val="35000"/>
            </a:spcAft>
            <a:buNone/>
          </a:pPr>
          <a:r>
            <a:rPr lang="nl-BE" sz="1500" kern="1200" dirty="0"/>
            <a:t>Mail : </a:t>
          </a:r>
          <a:r>
            <a:rPr lang="nl-BE" sz="1500" kern="1200" dirty="0">
              <a:hlinkClick xmlns:r="http://schemas.openxmlformats.org/officeDocument/2006/relationships" r:id="rId5">
                <a:extLst>
                  <a:ext uri="{A12FA001-AC4F-418D-AE19-62706E023703}">
                    <ahyp:hlinkClr xmlns:ahyp="http://schemas.microsoft.com/office/drawing/2018/hyperlinkcolor" val="tx"/>
                  </a:ext>
                </a:extLst>
              </a:hlinkClick>
            </a:rPr>
            <a:t>els.verbruggen@luca-arts.be</a:t>
          </a:r>
          <a:endParaRPr lang="nl-BE" sz="1500" kern="1200" dirty="0"/>
        </a:p>
        <a:p>
          <a:pPr marL="0" lvl="0" indent="0" algn="ctr" defTabSz="800100">
            <a:lnSpc>
              <a:spcPct val="90000"/>
            </a:lnSpc>
            <a:spcBef>
              <a:spcPct val="0"/>
            </a:spcBef>
            <a:spcAft>
              <a:spcPct val="35000"/>
            </a:spcAft>
            <a:buNone/>
          </a:pPr>
          <a:endParaRPr lang="nl-BE" sz="1500" kern="1200" dirty="0"/>
        </a:p>
        <a:p>
          <a:pPr marL="0" lvl="0" indent="0" algn="ctr" defTabSz="800100">
            <a:lnSpc>
              <a:spcPct val="90000"/>
            </a:lnSpc>
            <a:spcBef>
              <a:spcPct val="0"/>
            </a:spcBef>
            <a:spcAft>
              <a:spcPct val="35000"/>
            </a:spcAft>
            <a:buNone/>
          </a:pPr>
          <a:r>
            <a:rPr lang="nl-BE" sz="1500" kern="1200" dirty="0"/>
            <a:t>Online afsprakenagenda </a:t>
          </a:r>
        </a:p>
      </dsp:txBody>
      <dsp:txXfrm rot="10800000">
        <a:off x="5735180" y="2160984"/>
        <a:ext cx="2236521" cy="2567914"/>
      </dsp:txXfrm>
    </dsp:sp>
    <dsp:sp modelId="{8FB0ADCD-8C6A-48EA-AE80-7916FA604ABD}">
      <dsp:nvSpPr>
        <dsp:cNvPr id="0" name=""/>
        <dsp:cNvSpPr/>
      </dsp:nvSpPr>
      <dsp:spPr>
        <a:xfrm>
          <a:off x="8283299" y="288131"/>
          <a:ext cx="2383097" cy="1584721"/>
        </a:xfrm>
        <a:prstGeom prst="roundRect">
          <a:avLst>
            <a:gd name="adj" fmla="val 10000"/>
          </a:avLst>
        </a:prstGeom>
        <a:blipFill rotWithShape="1">
          <a:blip xmlns:r="http://schemas.openxmlformats.org/officeDocument/2006/relationships" r:embed="rId6"/>
          <a:srcRect/>
          <a:stretch>
            <a:fillRect l="-8000" r="-8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6F0C460-1FAF-4174-B609-809EA3FAED95}">
      <dsp:nvSpPr>
        <dsp:cNvPr id="0" name=""/>
        <dsp:cNvSpPr/>
      </dsp:nvSpPr>
      <dsp:spPr>
        <a:xfrm rot="10800000">
          <a:off x="8283299" y="2160984"/>
          <a:ext cx="2383097" cy="2641202"/>
        </a:xfrm>
        <a:prstGeom prst="round2SameRect">
          <a:avLst>
            <a:gd name="adj1" fmla="val 10500"/>
            <a:gd name="adj2" fmla="val 0"/>
          </a:avLst>
        </a:prstGeom>
        <a:gradFill rotWithShape="0">
          <a:gsLst>
            <a:gs pos="0">
              <a:schemeClr val="accent2">
                <a:hueOff val="2991498"/>
                <a:satOff val="6033"/>
                <a:lumOff val="4705"/>
                <a:alphaOff val="0"/>
                <a:satMod val="103000"/>
                <a:lumMod val="102000"/>
                <a:tint val="94000"/>
              </a:schemeClr>
            </a:gs>
            <a:gs pos="50000">
              <a:schemeClr val="accent2">
                <a:hueOff val="2991498"/>
                <a:satOff val="6033"/>
                <a:lumOff val="4705"/>
                <a:alphaOff val="0"/>
                <a:satMod val="110000"/>
                <a:lumMod val="100000"/>
                <a:shade val="100000"/>
              </a:schemeClr>
            </a:gs>
            <a:gs pos="100000">
              <a:schemeClr val="accent2">
                <a:hueOff val="2991498"/>
                <a:satOff val="6033"/>
                <a:lumOff val="470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nl-BE" sz="1800" b="1" kern="1200" dirty="0"/>
            <a:t>Genk en Leuven </a:t>
          </a:r>
        </a:p>
        <a:p>
          <a:pPr marL="0" lvl="0" indent="0" algn="ctr" defTabSz="800100">
            <a:lnSpc>
              <a:spcPct val="90000"/>
            </a:lnSpc>
            <a:spcBef>
              <a:spcPct val="0"/>
            </a:spcBef>
            <a:spcAft>
              <a:spcPct val="35000"/>
            </a:spcAft>
            <a:buNone/>
          </a:pPr>
          <a:r>
            <a:rPr lang="nl-BE" sz="1600" kern="1200" dirty="0" err="1"/>
            <a:t>Anne-Lies</a:t>
          </a:r>
          <a:r>
            <a:rPr lang="nl-BE" sz="1600" kern="1200" dirty="0"/>
            <a:t> Bas</a:t>
          </a:r>
        </a:p>
        <a:p>
          <a:pPr marL="0" lvl="0" indent="0" algn="ctr" defTabSz="800100">
            <a:lnSpc>
              <a:spcPct val="90000"/>
            </a:lnSpc>
            <a:spcBef>
              <a:spcPct val="0"/>
            </a:spcBef>
            <a:spcAft>
              <a:spcPct val="35000"/>
            </a:spcAft>
            <a:buNone/>
          </a:pPr>
          <a:r>
            <a:rPr lang="nl-BE" sz="1600" kern="1200" dirty="0"/>
            <a:t>Mail : </a:t>
          </a:r>
          <a:r>
            <a:rPr lang="nl-BE" sz="1600" kern="1200" dirty="0">
              <a:solidFill>
                <a:schemeClr val="bg1"/>
              </a:solidFill>
              <a:hlinkClick xmlns:r="http://schemas.openxmlformats.org/officeDocument/2006/relationships" r:id="rId7">
                <a:extLst>
                  <a:ext uri="{A12FA001-AC4F-418D-AE19-62706E023703}">
                    <ahyp:hlinkClr xmlns:ahyp="http://schemas.microsoft.com/office/drawing/2018/hyperlinkcolor" val="tx"/>
                  </a:ext>
                </a:extLst>
              </a:hlinkClick>
            </a:rPr>
            <a:t>annelies.bas@luca-arts.be</a:t>
          </a:r>
          <a:r>
            <a:rPr lang="nl-BE" sz="1600" kern="1200" dirty="0">
              <a:solidFill>
                <a:schemeClr val="bg1"/>
              </a:solidFill>
            </a:rPr>
            <a:t> </a:t>
          </a:r>
        </a:p>
        <a:p>
          <a:pPr marL="0" lvl="0" indent="0" algn="ctr" defTabSz="800100">
            <a:lnSpc>
              <a:spcPct val="90000"/>
            </a:lnSpc>
            <a:spcBef>
              <a:spcPct val="0"/>
            </a:spcBef>
            <a:spcAft>
              <a:spcPct val="35000"/>
            </a:spcAft>
            <a:buNone/>
          </a:pPr>
          <a:endParaRPr lang="nl-BE" sz="1600" kern="1200" dirty="0">
            <a:solidFill>
              <a:schemeClr val="bg1"/>
            </a:solidFill>
          </a:endParaRPr>
        </a:p>
        <a:p>
          <a:pPr marL="0" lvl="0" indent="0" algn="ctr" defTabSz="800100">
            <a:lnSpc>
              <a:spcPct val="90000"/>
            </a:lnSpc>
            <a:spcBef>
              <a:spcPct val="0"/>
            </a:spcBef>
            <a:spcAft>
              <a:spcPct val="35000"/>
            </a:spcAft>
            <a:buNone/>
          </a:pPr>
          <a:r>
            <a:rPr lang="en-US" sz="1600" u="none" kern="1200" dirty="0"/>
            <a:t>Online </a:t>
          </a:r>
          <a:r>
            <a:rPr lang="en-US" sz="1600" u="none" kern="1200" dirty="0" err="1"/>
            <a:t>afsprakenagenda</a:t>
          </a:r>
          <a:endParaRPr lang="en-US" sz="1600" u="none" kern="1200" dirty="0"/>
        </a:p>
      </dsp:txBody>
      <dsp:txXfrm rot="10800000">
        <a:off x="8356587" y="2160984"/>
        <a:ext cx="2236521" cy="256791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DFB6BD-9F3A-4B9A-9527-2B506F60B91D}" type="datetimeFigureOut">
              <a:rPr lang="en-US" smtClean="0"/>
              <a:t>3/30/2020</a:t>
            </a:fld>
            <a:endParaRPr lang="en-US"/>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959785-6D26-436E-A7AE-DF05735D14C5}" type="slidenum">
              <a:rPr lang="en-US" smtClean="0"/>
              <a:t>‹nr.›</a:t>
            </a:fld>
            <a:endParaRPr lang="en-US"/>
          </a:p>
        </p:txBody>
      </p:sp>
    </p:spTree>
    <p:extLst>
      <p:ext uri="{BB962C8B-B14F-4D97-AF65-F5344CB8AC3E}">
        <p14:creationId xmlns:p14="http://schemas.microsoft.com/office/powerpoint/2010/main" val="167812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getcoldturkey.co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nl-BE" sz="1200" kern="1200" dirty="0">
                <a:solidFill>
                  <a:schemeClr val="tx1"/>
                </a:solidFill>
                <a:effectLst/>
                <a:latin typeface="+mn-lt"/>
                <a:ea typeface="+mn-ea"/>
                <a:cs typeface="+mn-cs"/>
              </a:rPr>
              <a:t>Welkom op deze online studieworkshop van de zorgcoaches. </a:t>
            </a:r>
            <a:br>
              <a:rPr lang="nl-BE" sz="1200" kern="1200" dirty="0">
                <a:solidFill>
                  <a:schemeClr val="tx1"/>
                </a:solidFill>
                <a:effectLst/>
                <a:latin typeface="+mn-lt"/>
                <a:ea typeface="+mn-ea"/>
                <a:cs typeface="+mn-cs"/>
              </a:rPr>
            </a:br>
            <a:br>
              <a:rPr lang="nl-BE" sz="1200" kern="1200" dirty="0">
                <a:solidFill>
                  <a:schemeClr val="tx1"/>
                </a:solidFill>
                <a:effectLst/>
                <a:latin typeface="+mn-lt"/>
                <a:ea typeface="+mn-ea"/>
                <a:cs typeface="+mn-cs"/>
              </a:rPr>
            </a:br>
            <a:r>
              <a:rPr lang="nl-BE" sz="1200" kern="1200" dirty="0">
                <a:solidFill>
                  <a:schemeClr val="tx1"/>
                </a:solidFill>
                <a:effectLst/>
                <a:latin typeface="+mn-lt"/>
                <a:ea typeface="+mn-ea"/>
                <a:cs typeface="+mn-cs"/>
              </a:rPr>
              <a:t>Zoals jullie weten, zijn door de corona-maatregelen de campussen van LUCA School of Arts tijdelijk gesloten. </a:t>
            </a:r>
            <a:br>
              <a:rPr lang="nl-BE" sz="1200" kern="1200" dirty="0">
                <a:solidFill>
                  <a:schemeClr val="tx1"/>
                </a:solidFill>
                <a:effectLst/>
                <a:latin typeface="+mn-lt"/>
                <a:ea typeface="+mn-ea"/>
                <a:cs typeface="+mn-cs"/>
              </a:rPr>
            </a:br>
            <a:r>
              <a:rPr lang="nl-BE" sz="1200" kern="1200" dirty="0">
                <a:solidFill>
                  <a:schemeClr val="tx1"/>
                </a:solidFill>
                <a:effectLst/>
                <a:latin typeface="+mn-lt"/>
                <a:ea typeface="+mn-ea"/>
                <a:cs typeface="+mn-cs"/>
              </a:rPr>
              <a:t>De theorie- en praktijkvakken lopen echter door, maar jullie zullen momenteel vooral op zelfstandige basis moeten studeren en opdrachten maken.  </a:t>
            </a:r>
            <a:br>
              <a:rPr lang="nl-BE" sz="1200" kern="1200" dirty="0">
                <a:solidFill>
                  <a:schemeClr val="tx1"/>
                </a:solidFill>
                <a:effectLst/>
                <a:latin typeface="+mn-lt"/>
                <a:ea typeface="+mn-ea"/>
                <a:cs typeface="+mn-cs"/>
              </a:rPr>
            </a:br>
            <a:r>
              <a:rPr lang="nl-BE" sz="1200" kern="1200" dirty="0">
                <a:solidFill>
                  <a:schemeClr val="tx1"/>
                </a:solidFill>
                <a:effectLst/>
                <a:latin typeface="+mn-lt"/>
                <a:ea typeface="+mn-ea"/>
                <a:cs typeface="+mn-cs"/>
              </a:rPr>
              <a:t>Dit zal voor velen onder jullie een enorme aanpassing zijn : de structuur van de lesweken valt weg, je hebt nu vooral online begeleiding bij opdrachten, sommige opdrachten en lessen worden aangepast maar bovenal : jullie moeten het vooral zélf gaan doen. </a:t>
            </a:r>
            <a:br>
              <a:rPr lang="nl-BE" sz="1200" kern="1200" dirty="0">
                <a:solidFill>
                  <a:schemeClr val="tx1"/>
                </a:solidFill>
                <a:effectLst/>
                <a:latin typeface="+mn-lt"/>
                <a:ea typeface="+mn-ea"/>
                <a:cs typeface="+mn-cs"/>
              </a:rPr>
            </a:br>
            <a:r>
              <a:rPr lang="nl-BE" sz="1200" kern="1200" dirty="0">
                <a:solidFill>
                  <a:schemeClr val="tx1"/>
                </a:solidFill>
                <a:effectLst/>
                <a:latin typeface="+mn-lt"/>
                <a:ea typeface="+mn-ea"/>
                <a:cs typeface="+mn-cs"/>
              </a:rPr>
              <a:t>Dit impliceert dat je zelf organisatie en structuur moet aanbrengen in je dagen, je werk moet plannen, zorgen dat je opdrachten op tijd af raken,…</a:t>
            </a:r>
            <a:br>
              <a:rPr lang="nl-BE" sz="1200" kern="1200" dirty="0">
                <a:solidFill>
                  <a:schemeClr val="tx1"/>
                </a:solidFill>
                <a:effectLst/>
                <a:latin typeface="+mn-lt"/>
                <a:ea typeface="+mn-ea"/>
                <a:cs typeface="+mn-cs"/>
              </a:rPr>
            </a:br>
            <a:br>
              <a:rPr lang="nl-BE" sz="1200" kern="1200" dirty="0">
                <a:solidFill>
                  <a:schemeClr val="tx1"/>
                </a:solidFill>
                <a:effectLst/>
                <a:latin typeface="+mn-lt"/>
                <a:ea typeface="+mn-ea"/>
                <a:cs typeface="+mn-cs"/>
              </a:rPr>
            </a:br>
            <a:r>
              <a:rPr lang="nl-BE" sz="1200" kern="1200" dirty="0">
                <a:solidFill>
                  <a:schemeClr val="tx1"/>
                </a:solidFill>
                <a:effectLst/>
                <a:latin typeface="+mn-lt"/>
                <a:ea typeface="+mn-ea"/>
                <a:cs typeface="+mn-cs"/>
              </a:rPr>
              <a:t>Deze studieworkshop is bedoeld om jullie op weg te helpen zodat jullie zelfstandig jullie onderwijsactiviteiten efficiënt kunnen organiseren.</a:t>
            </a:r>
            <a:br>
              <a:rPr lang="nl-BE" dirty="0"/>
            </a:br>
            <a:br>
              <a:rPr lang="nl-BE" dirty="0"/>
            </a:br>
            <a:r>
              <a:rPr lang="nl-BE" dirty="0"/>
              <a:t> </a:t>
            </a:r>
            <a:endParaRPr lang="en-US" dirty="0"/>
          </a:p>
        </p:txBody>
      </p:sp>
      <p:sp>
        <p:nvSpPr>
          <p:cNvPr id="4" name="Tijdelijke aanduiding voor dianummer 3"/>
          <p:cNvSpPr>
            <a:spLocks noGrp="1"/>
          </p:cNvSpPr>
          <p:nvPr>
            <p:ph type="sldNum" sz="quarter" idx="5"/>
          </p:nvPr>
        </p:nvSpPr>
        <p:spPr/>
        <p:txBody>
          <a:bodyPr/>
          <a:lstStyle/>
          <a:p>
            <a:fld id="{02959785-6D26-436E-A7AE-DF05735D14C5}" type="slidenum">
              <a:rPr lang="en-US" smtClean="0"/>
              <a:t>1</a:t>
            </a:fld>
            <a:endParaRPr lang="en-US"/>
          </a:p>
        </p:txBody>
      </p:sp>
    </p:spTree>
    <p:extLst>
      <p:ext uri="{BB962C8B-B14F-4D97-AF65-F5344CB8AC3E}">
        <p14:creationId xmlns:p14="http://schemas.microsoft.com/office/powerpoint/2010/main" val="2291261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kern="1200" dirty="0">
                <a:solidFill>
                  <a:schemeClr val="tx1"/>
                </a:solidFill>
                <a:effectLst/>
                <a:latin typeface="+mn-lt"/>
                <a:ea typeface="+mn-ea"/>
                <a:cs typeface="+mn-cs"/>
              </a:rPr>
              <a:t>Tijdens het verzamelen van de informatie kan je ook een </a:t>
            </a:r>
            <a:r>
              <a:rPr lang="nl-BE" sz="1200" kern="1200" dirty="0" err="1">
                <a:solidFill>
                  <a:schemeClr val="tx1"/>
                </a:solidFill>
                <a:effectLst/>
                <a:latin typeface="+mn-lt"/>
                <a:ea typeface="+mn-ea"/>
                <a:cs typeface="+mn-cs"/>
              </a:rPr>
              <a:t>to-dolijstje</a:t>
            </a:r>
            <a:r>
              <a:rPr lang="nl-BE" sz="1200" kern="1200" dirty="0">
                <a:solidFill>
                  <a:schemeClr val="tx1"/>
                </a:solidFill>
                <a:effectLst/>
                <a:latin typeface="+mn-lt"/>
                <a:ea typeface="+mn-ea"/>
                <a:cs typeface="+mn-cs"/>
              </a:rPr>
              <a:t> opstellen. </a:t>
            </a:r>
            <a:br>
              <a:rPr lang="nl-BE" sz="1200" kern="1200" dirty="0">
                <a:solidFill>
                  <a:schemeClr val="tx1"/>
                </a:solidFill>
                <a:effectLst/>
                <a:latin typeface="+mn-lt"/>
                <a:ea typeface="+mn-ea"/>
                <a:cs typeface="+mn-cs"/>
              </a:rPr>
            </a:br>
            <a:r>
              <a:rPr lang="nl-BE" sz="1200" kern="1200" dirty="0">
                <a:solidFill>
                  <a:schemeClr val="tx1"/>
                </a:solidFill>
                <a:effectLst/>
                <a:latin typeface="+mn-lt"/>
                <a:ea typeface="+mn-ea"/>
                <a:cs typeface="+mn-cs"/>
              </a:rPr>
              <a:t>Je kan je daarvoor ook baseren op je infofiches. </a:t>
            </a:r>
            <a:br>
              <a:rPr lang="nl-BE" sz="1200" kern="1200" dirty="0">
                <a:solidFill>
                  <a:schemeClr val="tx1"/>
                </a:solidFill>
                <a:effectLst/>
                <a:latin typeface="+mn-lt"/>
                <a:ea typeface="+mn-ea"/>
                <a:cs typeface="+mn-cs"/>
              </a:rPr>
            </a:br>
            <a:br>
              <a:rPr lang="nl-BE" sz="1200" kern="1200" dirty="0">
                <a:solidFill>
                  <a:schemeClr val="tx1"/>
                </a:solidFill>
                <a:effectLst/>
                <a:latin typeface="+mn-lt"/>
                <a:ea typeface="+mn-ea"/>
                <a:cs typeface="+mn-cs"/>
              </a:rPr>
            </a:br>
            <a:r>
              <a:rPr lang="nl-BE" sz="1200" kern="1200" dirty="0">
                <a:solidFill>
                  <a:schemeClr val="tx1"/>
                </a:solidFill>
                <a:effectLst/>
                <a:latin typeface="+mn-lt"/>
                <a:ea typeface="+mn-ea"/>
                <a:cs typeface="+mn-cs"/>
              </a:rPr>
              <a:t>Een </a:t>
            </a:r>
            <a:r>
              <a:rPr lang="nl-BE" sz="1200" kern="1200" dirty="0" err="1">
                <a:solidFill>
                  <a:schemeClr val="tx1"/>
                </a:solidFill>
                <a:effectLst/>
                <a:latin typeface="+mn-lt"/>
                <a:ea typeface="+mn-ea"/>
                <a:cs typeface="+mn-cs"/>
              </a:rPr>
              <a:t>to-dolijstje</a:t>
            </a:r>
            <a:r>
              <a:rPr lang="nl-BE" sz="1200" kern="1200" dirty="0">
                <a:solidFill>
                  <a:schemeClr val="tx1"/>
                </a:solidFill>
                <a:effectLst/>
                <a:latin typeface="+mn-lt"/>
                <a:ea typeface="+mn-ea"/>
                <a:cs typeface="+mn-cs"/>
              </a:rPr>
              <a:t> geeft een goed overzicht over alle taken en opdrachten die je nog moet doen voor je opleiding.</a:t>
            </a:r>
            <a:br>
              <a:rPr lang="nl-BE" sz="1200" kern="1200" dirty="0">
                <a:solidFill>
                  <a:schemeClr val="tx1"/>
                </a:solidFill>
                <a:effectLst/>
                <a:latin typeface="+mn-lt"/>
                <a:ea typeface="+mn-ea"/>
                <a:cs typeface="+mn-cs"/>
              </a:rPr>
            </a:br>
            <a:r>
              <a:rPr lang="nl-BE" sz="1200" kern="1200" dirty="0">
                <a:solidFill>
                  <a:schemeClr val="tx1"/>
                </a:solidFill>
                <a:effectLst/>
                <a:latin typeface="+mn-lt"/>
                <a:ea typeface="+mn-ea"/>
                <a:cs typeface="+mn-cs"/>
              </a:rPr>
              <a:t>Daarop kan je zowel opdrachten en papers noteren, maar ook ‘les 6 van kunstgeschiedenis doornemen’ of ‘cursus structureren’ of ‘hoofdstuk 4 van Communicatie samenvatten.’</a:t>
            </a:r>
            <a:endParaRPr lang="en-US" sz="1200" kern="120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Maak dit zo uitgebreid mogelijk, zodat je geen taken, opdrachten of lessen over het hoofd ziet. </a:t>
            </a:r>
            <a:endParaRPr lang="en-US" sz="1200" kern="120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Je kan dit eventueel doen volgens de format op de slide. </a:t>
            </a:r>
            <a:br>
              <a:rPr lang="nl-BE" sz="1200" kern="1200" dirty="0">
                <a:solidFill>
                  <a:schemeClr val="tx1"/>
                </a:solidFill>
                <a:effectLst/>
                <a:latin typeface="+mn-lt"/>
                <a:ea typeface="+mn-ea"/>
                <a:cs typeface="+mn-cs"/>
              </a:rPr>
            </a:br>
            <a:br>
              <a:rPr lang="nl-BE" sz="1200" kern="1200" dirty="0">
                <a:solidFill>
                  <a:schemeClr val="tx1"/>
                </a:solidFill>
                <a:effectLst/>
                <a:latin typeface="+mn-lt"/>
                <a:ea typeface="+mn-ea"/>
                <a:cs typeface="+mn-cs"/>
              </a:rPr>
            </a:br>
            <a:r>
              <a:rPr lang="nl-BE" sz="1200" kern="1200" dirty="0">
                <a:solidFill>
                  <a:schemeClr val="tx1"/>
                </a:solidFill>
                <a:effectLst/>
                <a:latin typeface="+mn-lt"/>
                <a:ea typeface="+mn-ea"/>
                <a:cs typeface="+mn-cs"/>
              </a:rPr>
              <a:t>Het kan helpen om grote taken of opdrachten – vb. opdrachten voor Atelier – op te splitsen in kleinere deeltaken. </a:t>
            </a:r>
            <a:br>
              <a:rPr lang="nl-BE" sz="1200" kern="1200" dirty="0">
                <a:solidFill>
                  <a:schemeClr val="tx1"/>
                </a:solidFill>
                <a:effectLst/>
                <a:latin typeface="+mn-lt"/>
                <a:ea typeface="+mn-ea"/>
                <a:cs typeface="+mn-cs"/>
              </a:rPr>
            </a:br>
            <a:r>
              <a:rPr lang="nl-BE" sz="1200" kern="1200" dirty="0">
                <a:solidFill>
                  <a:schemeClr val="tx1"/>
                </a:solidFill>
                <a:effectLst/>
                <a:latin typeface="+mn-lt"/>
                <a:ea typeface="+mn-ea"/>
                <a:cs typeface="+mn-cs"/>
              </a:rPr>
              <a:t>Op die manier worden grotere taken meer behapbaar en zie je ook sneller dat je vooruitgang boekt doordat je deeltaken kan afvinken. </a:t>
            </a:r>
            <a:br>
              <a:rPr lang="nl-BE" sz="1200" kern="1200" dirty="0">
                <a:solidFill>
                  <a:schemeClr val="tx1"/>
                </a:solidFill>
                <a:effectLst/>
                <a:latin typeface="+mn-lt"/>
                <a:ea typeface="+mn-ea"/>
                <a:cs typeface="+mn-cs"/>
              </a:rPr>
            </a:br>
            <a:r>
              <a:rPr lang="nl-BE" sz="1200" kern="1200" dirty="0">
                <a:solidFill>
                  <a:schemeClr val="tx1"/>
                </a:solidFill>
                <a:effectLst/>
                <a:latin typeface="+mn-lt"/>
                <a:ea typeface="+mn-ea"/>
                <a:cs typeface="+mn-cs"/>
              </a:rPr>
              <a:t>We gebruiken in deze slide – voor de continuïteit – een opdracht voor het vak communicatie.</a:t>
            </a:r>
            <a:endParaRPr lang="en-US" sz="1200" kern="120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De opdracht is een eindpaper schrijven. Maar die paper moet enkele specifieke onderdelen bevatten, waaronder een reflectieverslag en ontwikkelingsverslag. Dat reflectie- en ontwikkelingsverslag zijn eigenlijk deeltaken, die je afzonderlijk kan afwerken. Stel daarbij ook tussentijdse deadlines voor jezelf, op die manier kan je je werk wat spreiden. Als je paper bijvoorbeeld af moet zijn op 1 april, plan dan om je reflectieverslag af te hebben op 20 maart en werk vervolgens je ontwikkelingsverslag af tegen 27 maart. Op die manier kan je de werklast verdelen en vermijd je uitstelgedrag en werken onder tijdsdruk. </a:t>
            </a:r>
            <a:br>
              <a:rPr lang="nl-BE"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endParaRPr lang="nl-BE" dirty="0"/>
          </a:p>
        </p:txBody>
      </p:sp>
      <p:sp>
        <p:nvSpPr>
          <p:cNvPr id="4" name="Tijdelijke aanduiding voor dianummer 3"/>
          <p:cNvSpPr>
            <a:spLocks noGrp="1"/>
          </p:cNvSpPr>
          <p:nvPr>
            <p:ph type="sldNum" sz="quarter" idx="5"/>
          </p:nvPr>
        </p:nvSpPr>
        <p:spPr/>
        <p:txBody>
          <a:bodyPr/>
          <a:lstStyle/>
          <a:p>
            <a:fld id="{02959785-6D26-436E-A7AE-DF05735D14C5}" type="slidenum">
              <a:rPr lang="en-US" smtClean="0"/>
              <a:t>10</a:t>
            </a:fld>
            <a:endParaRPr lang="en-US"/>
          </a:p>
        </p:txBody>
      </p:sp>
    </p:spTree>
    <p:extLst>
      <p:ext uri="{BB962C8B-B14F-4D97-AF65-F5344CB8AC3E}">
        <p14:creationId xmlns:p14="http://schemas.microsoft.com/office/powerpoint/2010/main" val="2301027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BE" dirty="0"/>
              <a:t>De </a:t>
            </a:r>
            <a:r>
              <a:rPr lang="nl-BE" dirty="0" err="1"/>
              <a:t>to-dolijst</a:t>
            </a:r>
            <a:r>
              <a:rPr lang="nl-BE" dirty="0"/>
              <a:t> heeft je een indicatie gegeven van hoeveel werk je zal hebben dit semester. </a:t>
            </a:r>
            <a:br>
              <a:rPr lang="nl-BE" dirty="0"/>
            </a:br>
            <a:r>
              <a:rPr lang="nl-BE" dirty="0"/>
              <a:t>Nu is het belangrijk om een planning op te stellen, zodat je die taken ook effectief inplant en gedaan krijgt.</a:t>
            </a:r>
          </a:p>
          <a:p>
            <a:pPr marL="0" indent="0">
              <a:buNone/>
            </a:pPr>
            <a:endParaRPr lang="nl-BE" dirty="0"/>
          </a:p>
          <a:p>
            <a:pPr marL="0" indent="0">
              <a:buNone/>
            </a:pPr>
            <a:r>
              <a:rPr lang="nl-BE" dirty="0"/>
              <a:t>We merken echter dat sommige studenten voldoende hebben aan een </a:t>
            </a:r>
            <a:r>
              <a:rPr lang="nl-BE" dirty="0" err="1"/>
              <a:t>to-dolijstje</a:t>
            </a:r>
            <a:r>
              <a:rPr lang="nl-BE" dirty="0"/>
              <a:t> en dat is prima. Toch raden we je aan om één week een planning uit te proberen : enerzijds om een vaste structuur in te bouwen, anderzijds om een indicatie te krijgen of je de taken op je </a:t>
            </a:r>
            <a:r>
              <a:rPr lang="nl-BE" dirty="0" err="1"/>
              <a:t>to-dolijstje</a:t>
            </a:r>
            <a:r>
              <a:rPr lang="nl-BE" dirty="0"/>
              <a:t> zal afkrijgen met de tijd die je nu investeert in het studeren. </a:t>
            </a:r>
          </a:p>
          <a:p>
            <a:pPr marL="0" indent="0">
              <a:buNone/>
            </a:pPr>
            <a:endParaRPr lang="nl-BE" dirty="0"/>
          </a:p>
          <a:p>
            <a:pPr marL="0" indent="0">
              <a:buNone/>
            </a:pPr>
            <a:r>
              <a:rPr lang="nl-BE" dirty="0"/>
              <a:t>Voor het opstellen van een weekplanning dien je rekening te houden met een aantal richtlijnen. </a:t>
            </a:r>
            <a:br>
              <a:rPr lang="nl-BE" dirty="0"/>
            </a:br>
            <a:r>
              <a:rPr lang="nl-BE" dirty="0"/>
              <a:t>Houd er bijvoorbeeld rekening mee dat een gemiddelde les- en werkweek ongeveer 40 uur bedraagt voor een voltijds studietraject van 60 studiepunten. Dit kan meer of minder zijn, al naargelang het tempo waarop je werkt. Je studietijd zou dus ook nu rond de 38 à 40 uur per week moeten liggen. Een gemiddelde studiedag duurt dus ongeveer 7 à 8 uur. </a:t>
            </a:r>
          </a:p>
          <a:p>
            <a:pPr marL="0" indent="0">
              <a:buNone/>
            </a:pPr>
            <a:r>
              <a:rPr lang="nl-BE" dirty="0"/>
              <a:t>Daarnaast is het belangrijk dat je een routine in je dagen vindt. Op die manier zorg je voor orde en structuur. </a:t>
            </a:r>
            <a:br>
              <a:rPr lang="nl-BE" dirty="0"/>
            </a:br>
            <a:r>
              <a:rPr lang="nl-BE" dirty="0"/>
              <a:t>Dit houdt in dat je iedere dag op hetzelfde moment opstaat; dat je op vaste tijdstippen eet, maar ook op vaste tijdstippen ontspanning – zoals sporten - inplant. </a:t>
            </a:r>
          </a:p>
        </p:txBody>
      </p:sp>
      <p:sp>
        <p:nvSpPr>
          <p:cNvPr id="4" name="Tijdelijke aanduiding voor dianummer 3"/>
          <p:cNvSpPr>
            <a:spLocks noGrp="1"/>
          </p:cNvSpPr>
          <p:nvPr>
            <p:ph type="sldNum" sz="quarter" idx="5"/>
          </p:nvPr>
        </p:nvSpPr>
        <p:spPr/>
        <p:txBody>
          <a:bodyPr/>
          <a:lstStyle/>
          <a:p>
            <a:fld id="{02959785-6D26-436E-A7AE-DF05735D14C5}" type="slidenum">
              <a:rPr lang="en-US" smtClean="0"/>
              <a:t>11</a:t>
            </a:fld>
            <a:endParaRPr lang="en-US"/>
          </a:p>
        </p:txBody>
      </p:sp>
    </p:spTree>
    <p:extLst>
      <p:ext uri="{BB962C8B-B14F-4D97-AF65-F5344CB8AC3E}">
        <p14:creationId xmlns:p14="http://schemas.microsoft.com/office/powerpoint/2010/main" val="3321957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BE" dirty="0"/>
              <a:t>Hoe vul je nu zo’n planning in? </a:t>
            </a:r>
          </a:p>
          <a:p>
            <a:pPr marL="0" indent="0">
              <a:buNone/>
            </a:pPr>
            <a:endParaRPr lang="nl-BE" dirty="0"/>
          </a:p>
          <a:p>
            <a:pPr marL="0" indent="0">
              <a:buNone/>
            </a:pPr>
            <a:r>
              <a:rPr lang="nl-BE" dirty="0"/>
              <a:t>STAPPENPLAN : </a:t>
            </a:r>
            <a:br>
              <a:rPr lang="nl-BE" dirty="0"/>
            </a:br>
            <a:br>
              <a:rPr lang="nl-BE" dirty="0"/>
            </a:br>
            <a:r>
              <a:rPr lang="nl-BE" dirty="0"/>
              <a:t>STAP 1 : Vul eerst je vaste online lessen of onderwijsactiviteiten in.</a:t>
            </a:r>
          </a:p>
          <a:p>
            <a:pPr marL="0" indent="0">
              <a:buNone/>
            </a:pPr>
            <a:r>
              <a:rPr lang="nl-BE" dirty="0"/>
              <a:t>Indien er een docent ‘live’ lesgeeft, online, vul deze activiteiten dan eerst in. Dit zijn immers activiteiten die vast liggen en die je niet op een ander moment kan inplannen. </a:t>
            </a:r>
            <a:br>
              <a:rPr lang="nl-BE" dirty="0"/>
            </a:br>
            <a:r>
              <a:rPr lang="nl-BE" dirty="0"/>
              <a:t>Probeer deze lessen ook daadwerkelijk te volgen, op die manier blijf je in school-ritme – het is dus géén vakantie. </a:t>
            </a:r>
            <a:br>
              <a:rPr lang="nl-BE" dirty="0"/>
            </a:br>
            <a:br>
              <a:rPr lang="nl-BE" dirty="0"/>
            </a:br>
            <a:r>
              <a:rPr lang="nl-BE" dirty="0"/>
              <a:t>STAP 2 : Vul vaste eet- en eventueel ook slaapmomenten in. Probeer daar een routine in te steken door op vaste momenten op te staan, te ontbijten, te lunchen en te dineren. </a:t>
            </a:r>
            <a:br>
              <a:rPr lang="nl-BE" dirty="0"/>
            </a:br>
            <a:r>
              <a:rPr lang="nl-BE" dirty="0"/>
              <a:t>Spoor ook andere familieleden aan (die thuis werken en/of studeren) om samen die momenten in te plannen. </a:t>
            </a:r>
            <a:br>
              <a:rPr lang="nl-BE" dirty="0"/>
            </a:br>
            <a:endParaRPr lang="nl-BE" dirty="0"/>
          </a:p>
          <a:p>
            <a:r>
              <a:rPr lang="en-US" dirty="0"/>
              <a:t>STAP 3 : </a:t>
            </a:r>
            <a:r>
              <a:rPr lang="en-US" dirty="0" err="1"/>
              <a:t>Voorzie</a:t>
            </a:r>
            <a:r>
              <a:rPr lang="en-US" dirty="0"/>
              <a:t> </a:t>
            </a:r>
            <a:r>
              <a:rPr lang="en-US" dirty="0" err="1"/>
              <a:t>studeer</a:t>
            </a:r>
            <a:r>
              <a:rPr lang="en-US" dirty="0"/>
              <a:t>- of </a:t>
            </a:r>
            <a:r>
              <a:rPr lang="en-US" dirty="0" err="1"/>
              <a:t>werktijd</a:t>
            </a:r>
            <a:r>
              <a:rPr lang="en-US" dirty="0"/>
              <a:t> </a:t>
            </a:r>
            <a:r>
              <a:rPr lang="en-US" dirty="0" err="1"/>
              <a:t>voor</a:t>
            </a:r>
            <a:r>
              <a:rPr lang="en-US" dirty="0"/>
              <a:t> </a:t>
            </a:r>
            <a:r>
              <a:rPr lang="en-US" dirty="0" err="1"/>
              <a:t>ieder</a:t>
            </a:r>
            <a:r>
              <a:rPr lang="en-US" dirty="0"/>
              <a:t> </a:t>
            </a:r>
            <a:r>
              <a:rPr lang="en-US" dirty="0" err="1"/>
              <a:t>vak</a:t>
            </a:r>
            <a:r>
              <a:rPr lang="en-US" dirty="0"/>
              <a:t> (basis = je </a:t>
            </a:r>
            <a:r>
              <a:rPr lang="en-US" dirty="0" err="1"/>
              <a:t>lessenrooster</a:t>
            </a:r>
            <a:r>
              <a:rPr lang="en-US" dirty="0"/>
              <a:t> </a:t>
            </a:r>
            <a:r>
              <a:rPr lang="en-US" dirty="0" err="1"/>
              <a:t>en</a:t>
            </a:r>
            <a:r>
              <a:rPr lang="en-US" dirty="0"/>
              <a:t> je to-do </a:t>
            </a:r>
            <a:r>
              <a:rPr lang="en-US" dirty="0" err="1"/>
              <a:t>lijst</a:t>
            </a:r>
            <a:r>
              <a:rPr lang="en-US" dirty="0"/>
              <a:t>). </a:t>
            </a:r>
          </a:p>
          <a:p>
            <a:r>
              <a:rPr lang="en-US" dirty="0" err="1"/>
              <a:t>Baseer</a:t>
            </a:r>
            <a:r>
              <a:rPr lang="en-US" dirty="0"/>
              <a:t> je </a:t>
            </a:r>
            <a:r>
              <a:rPr lang="en-US" dirty="0" err="1"/>
              <a:t>daarvoor</a:t>
            </a:r>
            <a:r>
              <a:rPr lang="en-US" dirty="0"/>
              <a:t> </a:t>
            </a:r>
            <a:r>
              <a:rPr lang="en-US" dirty="0" err="1"/>
              <a:t>zoveel</a:t>
            </a:r>
            <a:r>
              <a:rPr lang="en-US" dirty="0"/>
              <a:t> </a:t>
            </a:r>
            <a:r>
              <a:rPr lang="en-US" dirty="0" err="1"/>
              <a:t>mogelijk</a:t>
            </a:r>
            <a:r>
              <a:rPr lang="en-US" dirty="0"/>
              <a:t> op je </a:t>
            </a:r>
            <a:r>
              <a:rPr lang="en-US" dirty="0" err="1"/>
              <a:t>reguliere</a:t>
            </a:r>
            <a:r>
              <a:rPr lang="en-US" dirty="0"/>
              <a:t> </a:t>
            </a:r>
            <a:r>
              <a:rPr lang="en-US" dirty="0" err="1"/>
              <a:t>lessenrooster</a:t>
            </a:r>
            <a:r>
              <a:rPr lang="en-US" dirty="0"/>
              <a:t>. </a:t>
            </a:r>
            <a:r>
              <a:rPr lang="en-US" dirty="0" err="1"/>
              <a:t>Dit</a:t>
            </a:r>
            <a:r>
              <a:rPr lang="en-US" dirty="0"/>
              <a:t> </a:t>
            </a:r>
            <a:r>
              <a:rPr lang="en-US" dirty="0" err="1"/>
              <a:t>geeft</a:t>
            </a:r>
            <a:r>
              <a:rPr lang="en-US" dirty="0"/>
              <a:t> </a:t>
            </a:r>
            <a:r>
              <a:rPr lang="en-US" dirty="0" err="1"/>
              <a:t>een</a:t>
            </a:r>
            <a:r>
              <a:rPr lang="en-US" dirty="0"/>
              <a:t> </a:t>
            </a:r>
            <a:r>
              <a:rPr lang="en-US" dirty="0" err="1"/>
              <a:t>goede</a:t>
            </a:r>
            <a:r>
              <a:rPr lang="en-US" dirty="0"/>
              <a:t> </a:t>
            </a:r>
            <a:r>
              <a:rPr lang="en-US" dirty="0" err="1"/>
              <a:t>indicatie</a:t>
            </a:r>
            <a:r>
              <a:rPr lang="en-US" dirty="0"/>
              <a:t> van </a:t>
            </a:r>
            <a:r>
              <a:rPr lang="en-US" dirty="0" err="1"/>
              <a:t>hoeveel</a:t>
            </a:r>
            <a:r>
              <a:rPr lang="en-US" dirty="0"/>
              <a:t> </a:t>
            </a:r>
            <a:r>
              <a:rPr lang="en-US" dirty="0" err="1"/>
              <a:t>tijd</a:t>
            </a:r>
            <a:r>
              <a:rPr lang="en-US" dirty="0"/>
              <a:t> je </a:t>
            </a:r>
            <a:r>
              <a:rPr lang="en-US" dirty="0" err="1"/>
              <a:t>aan</a:t>
            </a:r>
            <a:r>
              <a:rPr lang="en-US" dirty="0"/>
              <a:t> </a:t>
            </a:r>
            <a:r>
              <a:rPr lang="en-US" dirty="0" err="1"/>
              <a:t>een</a:t>
            </a:r>
            <a:r>
              <a:rPr lang="en-US" dirty="0"/>
              <a:t> </a:t>
            </a:r>
            <a:r>
              <a:rPr lang="en-US" dirty="0" err="1"/>
              <a:t>vak</a:t>
            </a:r>
            <a:r>
              <a:rPr lang="en-US" dirty="0"/>
              <a:t> </a:t>
            </a:r>
            <a:r>
              <a:rPr lang="en-US" dirty="0" err="1"/>
              <a:t>moet</a:t>
            </a:r>
            <a:r>
              <a:rPr lang="en-US" dirty="0"/>
              <a:t> </a:t>
            </a:r>
            <a:r>
              <a:rPr lang="en-US" dirty="0" err="1"/>
              <a:t>besteden</a:t>
            </a:r>
            <a:r>
              <a:rPr lang="en-US" dirty="0"/>
              <a:t>. </a:t>
            </a:r>
            <a:br>
              <a:rPr lang="en-US" dirty="0"/>
            </a:br>
            <a:r>
              <a:rPr lang="en-US" dirty="0"/>
              <a:t>Ook je to-do </a:t>
            </a:r>
            <a:r>
              <a:rPr lang="en-US" dirty="0" err="1"/>
              <a:t>lijst</a:t>
            </a:r>
            <a:r>
              <a:rPr lang="en-US" dirty="0"/>
              <a:t> </a:t>
            </a:r>
            <a:r>
              <a:rPr lang="en-US" dirty="0" err="1"/>
              <a:t>geeft</a:t>
            </a:r>
            <a:r>
              <a:rPr lang="en-US" dirty="0"/>
              <a:t> </a:t>
            </a:r>
            <a:r>
              <a:rPr lang="en-US" dirty="0" err="1"/>
              <a:t>een</a:t>
            </a:r>
            <a:r>
              <a:rPr lang="en-US" dirty="0"/>
              <a:t> </a:t>
            </a:r>
            <a:r>
              <a:rPr lang="en-US" dirty="0" err="1"/>
              <a:t>goede</a:t>
            </a:r>
            <a:r>
              <a:rPr lang="en-US" dirty="0"/>
              <a:t> </a:t>
            </a:r>
            <a:r>
              <a:rPr lang="en-US" dirty="0" err="1"/>
              <a:t>indicatie</a:t>
            </a:r>
            <a:r>
              <a:rPr lang="en-US" dirty="0"/>
              <a:t> van </a:t>
            </a:r>
            <a:r>
              <a:rPr lang="en-US" dirty="0" err="1"/>
              <a:t>hoeveel</a:t>
            </a:r>
            <a:r>
              <a:rPr lang="en-US" dirty="0"/>
              <a:t> </a:t>
            </a:r>
            <a:r>
              <a:rPr lang="en-US" dirty="0" err="1"/>
              <a:t>werk</a:t>
            </a:r>
            <a:r>
              <a:rPr lang="en-US" dirty="0"/>
              <a:t> je </a:t>
            </a:r>
            <a:r>
              <a:rPr lang="en-US" dirty="0" err="1"/>
              <a:t>moet</a:t>
            </a:r>
            <a:r>
              <a:rPr lang="en-US" dirty="0"/>
              <a:t> </a:t>
            </a:r>
            <a:r>
              <a:rPr lang="en-US" dirty="0" err="1"/>
              <a:t>doen</a:t>
            </a:r>
            <a:r>
              <a:rPr lang="en-US" dirty="0"/>
              <a:t> </a:t>
            </a:r>
            <a:r>
              <a:rPr lang="en-US" dirty="0" err="1"/>
              <a:t>voor</a:t>
            </a:r>
            <a:r>
              <a:rPr lang="en-US" dirty="0"/>
              <a:t> </a:t>
            </a:r>
            <a:r>
              <a:rPr lang="en-US" dirty="0" err="1"/>
              <a:t>ieder</a:t>
            </a:r>
            <a:r>
              <a:rPr lang="en-US" dirty="0"/>
              <a:t> </a:t>
            </a:r>
            <a:r>
              <a:rPr lang="en-US" dirty="0" err="1"/>
              <a:t>vak</a:t>
            </a:r>
            <a:r>
              <a:rPr lang="en-US" dirty="0"/>
              <a:t>. </a:t>
            </a:r>
            <a:r>
              <a:rPr lang="en-US" dirty="0" err="1"/>
              <a:t>Voor</a:t>
            </a:r>
            <a:r>
              <a:rPr lang="en-US" dirty="0"/>
              <a:t> </a:t>
            </a:r>
            <a:r>
              <a:rPr lang="en-US" dirty="0" err="1"/>
              <a:t>een</a:t>
            </a:r>
            <a:r>
              <a:rPr lang="en-US" dirty="0"/>
              <a:t> </a:t>
            </a:r>
            <a:r>
              <a:rPr lang="en-US" dirty="0" err="1"/>
              <a:t>aantal</a:t>
            </a:r>
            <a:r>
              <a:rPr lang="en-US" dirty="0"/>
              <a:t> </a:t>
            </a:r>
            <a:r>
              <a:rPr lang="en-US" dirty="0" err="1"/>
              <a:t>vakken</a:t>
            </a:r>
            <a:r>
              <a:rPr lang="en-US" dirty="0"/>
              <a:t> </a:t>
            </a:r>
            <a:r>
              <a:rPr lang="en-US" dirty="0" err="1"/>
              <a:t>zal</a:t>
            </a:r>
            <a:r>
              <a:rPr lang="en-US" dirty="0"/>
              <a:t> je </a:t>
            </a:r>
            <a:r>
              <a:rPr lang="en-US" dirty="0" err="1"/>
              <a:t>dus</a:t>
            </a:r>
            <a:r>
              <a:rPr lang="en-US" dirty="0"/>
              <a:t> </a:t>
            </a:r>
            <a:r>
              <a:rPr lang="en-US" dirty="0" err="1"/>
              <a:t>iets</a:t>
            </a:r>
            <a:r>
              <a:rPr lang="en-US" dirty="0"/>
              <a:t> </a:t>
            </a:r>
            <a:r>
              <a:rPr lang="en-US" dirty="0" err="1"/>
              <a:t>meer</a:t>
            </a:r>
            <a:r>
              <a:rPr lang="en-US" dirty="0"/>
              <a:t> </a:t>
            </a:r>
            <a:r>
              <a:rPr lang="en-US" dirty="0" err="1"/>
              <a:t>tijd</a:t>
            </a:r>
            <a:r>
              <a:rPr lang="en-US" dirty="0"/>
              <a:t> </a:t>
            </a:r>
            <a:r>
              <a:rPr lang="en-US" dirty="0" err="1"/>
              <a:t>moeten</a:t>
            </a:r>
            <a:r>
              <a:rPr lang="en-US" dirty="0"/>
              <a:t> </a:t>
            </a:r>
            <a:r>
              <a:rPr lang="en-US" dirty="0" err="1"/>
              <a:t>uitrekken</a:t>
            </a:r>
            <a:r>
              <a:rPr lang="en-US" dirty="0"/>
              <a:t> dan </a:t>
            </a:r>
            <a:r>
              <a:rPr lang="en-US" dirty="0" err="1"/>
              <a:t>voor</a:t>
            </a:r>
            <a:r>
              <a:rPr lang="en-US" dirty="0"/>
              <a:t> </a:t>
            </a:r>
            <a:r>
              <a:rPr lang="en-US" dirty="0" err="1"/>
              <a:t>andere</a:t>
            </a:r>
            <a:r>
              <a:rPr lang="en-US" dirty="0"/>
              <a:t> </a:t>
            </a:r>
            <a:r>
              <a:rPr lang="en-US" dirty="0" err="1"/>
              <a:t>vakken</a:t>
            </a:r>
            <a:r>
              <a:rPr lang="en-US" dirty="0"/>
              <a:t>. </a:t>
            </a:r>
            <a:r>
              <a:rPr lang="en-US" dirty="0" err="1"/>
              <a:t>Houd</a:t>
            </a:r>
            <a:r>
              <a:rPr lang="en-US" dirty="0"/>
              <a:t> </a:t>
            </a:r>
            <a:r>
              <a:rPr lang="en-US" dirty="0" err="1"/>
              <a:t>daarmee</a:t>
            </a:r>
            <a:r>
              <a:rPr lang="en-US" dirty="0"/>
              <a:t> </a:t>
            </a:r>
            <a:r>
              <a:rPr lang="en-US" dirty="0" err="1"/>
              <a:t>rekenening</a:t>
            </a:r>
            <a:r>
              <a:rPr lang="en-US" dirty="0"/>
              <a:t> met de </a:t>
            </a:r>
            <a:r>
              <a:rPr lang="en-US" dirty="0" err="1"/>
              <a:t>complexiteit</a:t>
            </a:r>
            <a:r>
              <a:rPr lang="en-US" dirty="0"/>
              <a:t> </a:t>
            </a:r>
            <a:r>
              <a:rPr lang="en-US" dirty="0" err="1"/>
              <a:t>en</a:t>
            </a:r>
            <a:r>
              <a:rPr lang="en-US" dirty="0"/>
              <a:t> </a:t>
            </a:r>
            <a:r>
              <a:rPr lang="en-US" dirty="0" err="1"/>
              <a:t>omvang</a:t>
            </a:r>
            <a:r>
              <a:rPr lang="en-US" dirty="0"/>
              <a:t> van de taken : het </a:t>
            </a:r>
            <a:r>
              <a:rPr lang="en-US" dirty="0" err="1"/>
              <a:t>schrijven</a:t>
            </a:r>
            <a:r>
              <a:rPr lang="en-US" dirty="0"/>
              <a:t> van </a:t>
            </a:r>
            <a:r>
              <a:rPr lang="en-US" dirty="0" err="1"/>
              <a:t>een</a:t>
            </a:r>
            <a:r>
              <a:rPr lang="en-US" dirty="0"/>
              <a:t> </a:t>
            </a:r>
            <a:r>
              <a:rPr lang="en-US" dirty="0" err="1"/>
              <a:t>reflectieverslag</a:t>
            </a:r>
            <a:r>
              <a:rPr lang="en-US" dirty="0"/>
              <a:t> </a:t>
            </a:r>
            <a:r>
              <a:rPr lang="en-US" dirty="0" err="1"/>
              <a:t>neemt</a:t>
            </a:r>
            <a:r>
              <a:rPr lang="en-US" dirty="0"/>
              <a:t> minder </a:t>
            </a:r>
            <a:r>
              <a:rPr lang="en-US" dirty="0" err="1"/>
              <a:t>tijd</a:t>
            </a:r>
            <a:r>
              <a:rPr lang="en-US" dirty="0"/>
              <a:t> in </a:t>
            </a:r>
            <a:r>
              <a:rPr lang="en-US" dirty="0" err="1"/>
              <a:t>beslag</a:t>
            </a:r>
            <a:r>
              <a:rPr lang="en-US" dirty="0"/>
              <a:t> dan het </a:t>
            </a:r>
            <a:r>
              <a:rPr lang="en-US" dirty="0" err="1"/>
              <a:t>ontwerpen</a:t>
            </a:r>
            <a:r>
              <a:rPr lang="en-US" dirty="0"/>
              <a:t> </a:t>
            </a:r>
            <a:r>
              <a:rPr lang="en-US" dirty="0" err="1"/>
              <a:t>voor</a:t>
            </a:r>
            <a:r>
              <a:rPr lang="en-US" dirty="0"/>
              <a:t> Atelier. </a:t>
            </a:r>
            <a:br>
              <a:rPr lang="en-US" dirty="0"/>
            </a:br>
            <a:endParaRPr lang="en-US" dirty="0"/>
          </a:p>
          <a:p>
            <a:r>
              <a:rPr lang="en-US" i="0" dirty="0"/>
              <a:t>STAP 4 :  </a:t>
            </a:r>
            <a:r>
              <a:rPr lang="en-US" i="0" dirty="0" err="1"/>
              <a:t>Voorzie</a:t>
            </a:r>
            <a:r>
              <a:rPr lang="en-US" i="0" dirty="0"/>
              <a:t> buffer-</a:t>
            </a:r>
            <a:r>
              <a:rPr lang="en-US" i="0" dirty="0" err="1"/>
              <a:t>tijd</a:t>
            </a:r>
            <a:r>
              <a:rPr lang="en-US" i="0" dirty="0"/>
              <a:t>. </a:t>
            </a:r>
            <a:br>
              <a:rPr lang="en-US" i="0" dirty="0"/>
            </a:br>
            <a:r>
              <a:rPr lang="en-US" i="0" dirty="0" err="1"/>
              <a:t>Buffertijd</a:t>
            </a:r>
            <a:r>
              <a:rPr lang="en-US" i="0" dirty="0"/>
              <a:t> </a:t>
            </a:r>
            <a:r>
              <a:rPr lang="en-US" i="0" dirty="0" err="1"/>
              <a:t>duidt</a:t>
            </a:r>
            <a:r>
              <a:rPr lang="en-US" i="0" dirty="0"/>
              <a:t> op </a:t>
            </a:r>
            <a:r>
              <a:rPr lang="en-US" i="0" dirty="0" err="1"/>
              <a:t>tijd</a:t>
            </a:r>
            <a:r>
              <a:rPr lang="en-US" i="0" dirty="0"/>
              <a:t> die je </a:t>
            </a:r>
            <a:r>
              <a:rPr lang="en-US" i="0" dirty="0" err="1"/>
              <a:t>vrijhoudt</a:t>
            </a:r>
            <a:r>
              <a:rPr lang="en-US" i="0" dirty="0"/>
              <a:t> </a:t>
            </a:r>
            <a:r>
              <a:rPr lang="en-US" i="0" dirty="0" err="1"/>
              <a:t>als</a:t>
            </a:r>
            <a:r>
              <a:rPr lang="en-US" i="0" dirty="0"/>
              <a:t> ‘buffer’. </a:t>
            </a:r>
            <a:r>
              <a:rPr lang="en-US" i="0" dirty="0" err="1"/>
              <a:t>Dit</a:t>
            </a:r>
            <a:r>
              <a:rPr lang="en-US" i="0" dirty="0"/>
              <a:t> is je </a:t>
            </a:r>
            <a:r>
              <a:rPr lang="en-US" i="0" dirty="0" err="1"/>
              <a:t>opvangnet</a:t>
            </a:r>
            <a:r>
              <a:rPr lang="en-US" i="0" dirty="0"/>
              <a:t> : taken of lessen die </a:t>
            </a:r>
            <a:r>
              <a:rPr lang="en-US" i="0" dirty="0" err="1"/>
              <a:t>niet</a:t>
            </a:r>
            <a:r>
              <a:rPr lang="en-US" i="0" dirty="0"/>
              <a:t> </a:t>
            </a:r>
            <a:r>
              <a:rPr lang="en-US" i="0" dirty="0" err="1"/>
              <a:t>afgeraakt</a:t>
            </a:r>
            <a:r>
              <a:rPr lang="en-US" i="0" dirty="0"/>
              <a:t> </a:t>
            </a:r>
            <a:r>
              <a:rPr lang="en-US" i="0" dirty="0" err="1"/>
              <a:t>zijn</a:t>
            </a:r>
            <a:r>
              <a:rPr lang="en-US" i="0" dirty="0"/>
              <a:t> in de </a:t>
            </a:r>
            <a:r>
              <a:rPr lang="en-US" i="0" dirty="0" err="1"/>
              <a:t>tijd</a:t>
            </a:r>
            <a:r>
              <a:rPr lang="en-US" i="0" dirty="0"/>
              <a:t> die je </a:t>
            </a:r>
            <a:r>
              <a:rPr lang="en-US" i="0" dirty="0" err="1"/>
              <a:t>daarvoor</a:t>
            </a:r>
            <a:r>
              <a:rPr lang="en-US" i="0" dirty="0"/>
              <a:t> </a:t>
            </a:r>
            <a:r>
              <a:rPr lang="en-US" i="0" dirty="0" err="1"/>
              <a:t>gepland</a:t>
            </a:r>
            <a:r>
              <a:rPr lang="en-US" i="0" dirty="0"/>
              <a:t> </a:t>
            </a:r>
            <a:r>
              <a:rPr lang="en-US" i="0" dirty="0" err="1"/>
              <a:t>hebt</a:t>
            </a:r>
            <a:r>
              <a:rPr lang="en-US" i="0" dirty="0"/>
              <a:t>, </a:t>
            </a:r>
            <a:r>
              <a:rPr lang="en-US" i="0" dirty="0" err="1"/>
              <a:t>kan</a:t>
            </a:r>
            <a:r>
              <a:rPr lang="en-US" i="0" dirty="0"/>
              <a:t> je </a:t>
            </a:r>
            <a:r>
              <a:rPr lang="en-US" i="0" dirty="0" err="1"/>
              <a:t>verschuiven</a:t>
            </a:r>
            <a:r>
              <a:rPr lang="en-US" i="0" dirty="0"/>
              <a:t> </a:t>
            </a:r>
            <a:r>
              <a:rPr lang="en-US" i="0" dirty="0" err="1"/>
              <a:t>naar</a:t>
            </a:r>
            <a:r>
              <a:rPr lang="en-US" i="0" dirty="0"/>
              <a:t> </a:t>
            </a:r>
            <a:r>
              <a:rPr lang="en-US" i="0" dirty="0" err="1"/>
              <a:t>een</a:t>
            </a:r>
            <a:r>
              <a:rPr lang="en-US" i="0" dirty="0"/>
              <a:t> </a:t>
            </a:r>
            <a:r>
              <a:rPr lang="en-US" i="0" dirty="0" err="1"/>
              <a:t>buffermoment</a:t>
            </a:r>
            <a:r>
              <a:rPr lang="en-US" i="0" dirty="0"/>
              <a:t>. Op die </a:t>
            </a:r>
            <a:r>
              <a:rPr lang="en-US" i="0" dirty="0" err="1"/>
              <a:t>manier</a:t>
            </a:r>
            <a:r>
              <a:rPr lang="en-US" i="0" dirty="0"/>
              <a:t> </a:t>
            </a:r>
            <a:r>
              <a:rPr lang="en-US" i="0" dirty="0" err="1"/>
              <a:t>komt</a:t>
            </a:r>
            <a:r>
              <a:rPr lang="en-US" i="0" dirty="0"/>
              <a:t> de rest van je planning </a:t>
            </a:r>
            <a:r>
              <a:rPr lang="en-US" i="0" dirty="0" err="1"/>
              <a:t>niet</a:t>
            </a:r>
            <a:r>
              <a:rPr lang="en-US" i="0" dirty="0"/>
              <a:t> in het </a:t>
            </a:r>
            <a:r>
              <a:rPr lang="en-US" i="0" dirty="0" err="1"/>
              <a:t>gedrang</a:t>
            </a:r>
            <a:r>
              <a:rPr lang="en-US" i="0" dirty="0"/>
              <a:t>. Het </a:t>
            </a:r>
            <a:r>
              <a:rPr lang="en-US" i="0" dirty="0" err="1"/>
              <a:t>kan</a:t>
            </a:r>
            <a:r>
              <a:rPr lang="en-US" i="0" dirty="0"/>
              <a:t> </a:t>
            </a:r>
            <a:r>
              <a:rPr lang="en-US" i="0" dirty="0" err="1"/>
              <a:t>ook</a:t>
            </a:r>
            <a:r>
              <a:rPr lang="en-US" i="0" dirty="0"/>
              <a:t> de stress of angst </a:t>
            </a:r>
            <a:r>
              <a:rPr lang="en-US" i="0" dirty="0" err="1"/>
              <a:t>verminderen</a:t>
            </a:r>
            <a:r>
              <a:rPr lang="en-US" i="0" dirty="0"/>
              <a:t> </a:t>
            </a:r>
            <a:r>
              <a:rPr lang="en-US" i="0" dirty="0" err="1"/>
              <a:t>als</a:t>
            </a:r>
            <a:r>
              <a:rPr lang="en-US" i="0" dirty="0"/>
              <a:t> je </a:t>
            </a:r>
            <a:r>
              <a:rPr lang="en-US" i="0" dirty="0" err="1"/>
              <a:t>weet</a:t>
            </a:r>
            <a:r>
              <a:rPr lang="en-US" i="0" dirty="0"/>
              <a:t> </a:t>
            </a:r>
            <a:r>
              <a:rPr lang="en-US" i="0" dirty="0" err="1"/>
              <a:t>dat</a:t>
            </a:r>
            <a:r>
              <a:rPr lang="en-US" i="0" dirty="0"/>
              <a:t> je </a:t>
            </a:r>
            <a:r>
              <a:rPr lang="en-US" i="0" dirty="0" err="1"/>
              <a:t>nog</a:t>
            </a:r>
            <a:r>
              <a:rPr lang="en-US" i="0" dirty="0"/>
              <a:t> </a:t>
            </a:r>
            <a:r>
              <a:rPr lang="en-US" i="0" dirty="0" err="1"/>
              <a:t>een</a:t>
            </a:r>
            <a:r>
              <a:rPr lang="en-US" i="0" dirty="0"/>
              <a:t> ‘</a:t>
            </a:r>
            <a:r>
              <a:rPr lang="en-US" i="0" dirty="0" err="1"/>
              <a:t>opvangnet</a:t>
            </a:r>
            <a:r>
              <a:rPr lang="en-US" i="0" dirty="0"/>
              <a:t>’ </a:t>
            </a:r>
            <a:r>
              <a:rPr lang="en-US" i="0" dirty="0" err="1"/>
              <a:t>hebt</a:t>
            </a:r>
            <a:r>
              <a:rPr lang="en-US" i="0" dirty="0"/>
              <a:t>. Zo </a:t>
            </a:r>
            <a:r>
              <a:rPr lang="en-US" i="0" dirty="0" err="1"/>
              <a:t>heb</a:t>
            </a:r>
            <a:r>
              <a:rPr lang="en-US" i="0" dirty="0"/>
              <a:t> je minder het </a:t>
            </a:r>
            <a:r>
              <a:rPr lang="en-US" i="0" dirty="0" err="1"/>
              <a:t>gevoel</a:t>
            </a:r>
            <a:r>
              <a:rPr lang="en-US" i="0" dirty="0"/>
              <a:t> </a:t>
            </a:r>
            <a:r>
              <a:rPr lang="en-US" i="0" dirty="0" err="1"/>
              <a:t>dat</a:t>
            </a:r>
            <a:r>
              <a:rPr lang="en-US" i="0" dirty="0"/>
              <a:t> het </a:t>
            </a:r>
            <a:r>
              <a:rPr lang="en-US" i="0" dirty="0" err="1"/>
              <a:t>volgen</a:t>
            </a:r>
            <a:r>
              <a:rPr lang="en-US" i="0" dirty="0"/>
              <a:t> van de planning ‘</a:t>
            </a:r>
            <a:r>
              <a:rPr lang="en-US" i="0" dirty="0" err="1"/>
              <a:t>mislukt</a:t>
            </a:r>
            <a:r>
              <a:rPr lang="en-US" i="0" dirty="0"/>
              <a:t>’ is of </a:t>
            </a:r>
            <a:r>
              <a:rPr lang="en-US" i="0" dirty="0" err="1"/>
              <a:t>dat</a:t>
            </a:r>
            <a:r>
              <a:rPr lang="en-US" i="0" dirty="0"/>
              <a:t> </a:t>
            </a:r>
            <a:r>
              <a:rPr lang="en-US" i="0" dirty="0" err="1"/>
              <a:t>plannen</a:t>
            </a:r>
            <a:r>
              <a:rPr lang="en-US" i="0" dirty="0"/>
              <a:t> ‘</a:t>
            </a:r>
            <a:r>
              <a:rPr lang="en-US" i="0" dirty="0" err="1"/>
              <a:t>toch</a:t>
            </a:r>
            <a:r>
              <a:rPr lang="en-US" i="0" dirty="0"/>
              <a:t> nooit </a:t>
            </a:r>
            <a:r>
              <a:rPr lang="en-US" i="0" dirty="0" err="1"/>
              <a:t>lukt</a:t>
            </a:r>
            <a:r>
              <a:rPr lang="en-US" i="0" dirty="0"/>
              <a:t>’. Het is </a:t>
            </a:r>
            <a:r>
              <a:rPr lang="en-US" i="0" dirty="0" err="1"/>
              <a:t>bovendien</a:t>
            </a:r>
            <a:r>
              <a:rPr lang="en-US" i="0" dirty="0"/>
              <a:t> zo </a:t>
            </a:r>
            <a:r>
              <a:rPr lang="en-US" i="0" dirty="0" err="1"/>
              <a:t>dat</a:t>
            </a:r>
            <a:r>
              <a:rPr lang="en-US" i="0" dirty="0"/>
              <a:t> </a:t>
            </a:r>
            <a:r>
              <a:rPr lang="en-US" i="0" dirty="0" err="1"/>
              <a:t>wanneer</a:t>
            </a:r>
            <a:r>
              <a:rPr lang="en-US" i="0" dirty="0"/>
              <a:t> je </a:t>
            </a:r>
            <a:r>
              <a:rPr lang="en-US" i="0" dirty="0" err="1"/>
              <a:t>je</a:t>
            </a:r>
            <a:r>
              <a:rPr lang="en-US" i="0" dirty="0"/>
              <a:t> </a:t>
            </a:r>
            <a:r>
              <a:rPr lang="en-US" i="0" dirty="0" err="1"/>
              <a:t>werk</a:t>
            </a:r>
            <a:r>
              <a:rPr lang="en-US" i="0" dirty="0"/>
              <a:t> </a:t>
            </a:r>
            <a:r>
              <a:rPr lang="en-US" i="0" dirty="0" err="1"/>
              <a:t>goed</a:t>
            </a:r>
            <a:r>
              <a:rPr lang="en-US" i="0" dirty="0"/>
              <a:t> </a:t>
            </a:r>
            <a:r>
              <a:rPr lang="en-US" i="0" dirty="0" err="1"/>
              <a:t>inplant</a:t>
            </a:r>
            <a:r>
              <a:rPr lang="en-US" i="0" dirty="0"/>
              <a:t>, je </a:t>
            </a:r>
            <a:r>
              <a:rPr lang="en-US" i="0" dirty="0" err="1"/>
              <a:t>je</a:t>
            </a:r>
            <a:r>
              <a:rPr lang="en-US" i="0" dirty="0"/>
              <a:t> </a:t>
            </a:r>
            <a:r>
              <a:rPr lang="en-US" i="0" dirty="0" err="1"/>
              <a:t>buffertijd</a:t>
            </a:r>
            <a:r>
              <a:rPr lang="en-US" i="0" dirty="0"/>
              <a:t> </a:t>
            </a:r>
            <a:r>
              <a:rPr lang="en-US" i="0" dirty="0" err="1"/>
              <a:t>kan</a:t>
            </a:r>
            <a:r>
              <a:rPr lang="en-US" i="0" dirty="0"/>
              <a:t> </a:t>
            </a:r>
            <a:r>
              <a:rPr lang="en-US" i="0" dirty="0" err="1"/>
              <a:t>gebruiken</a:t>
            </a:r>
            <a:r>
              <a:rPr lang="en-US" i="0" dirty="0"/>
              <a:t> </a:t>
            </a:r>
            <a:r>
              <a:rPr lang="en-US" i="0" dirty="0" err="1"/>
              <a:t>als</a:t>
            </a:r>
            <a:r>
              <a:rPr lang="en-US" i="0" dirty="0"/>
              <a:t> </a:t>
            </a:r>
            <a:r>
              <a:rPr lang="en-US" i="0" dirty="0" err="1"/>
              <a:t>ontspanningstijd</a:t>
            </a:r>
            <a:r>
              <a:rPr lang="en-US" i="0" dirty="0"/>
              <a:t>. Op die </a:t>
            </a:r>
            <a:r>
              <a:rPr lang="en-US" i="0" dirty="0" err="1"/>
              <a:t>manier</a:t>
            </a:r>
            <a:r>
              <a:rPr lang="en-US" i="0" dirty="0"/>
              <a:t> </a:t>
            </a:r>
            <a:r>
              <a:rPr lang="en-US" i="0" dirty="0" err="1"/>
              <a:t>beloon</a:t>
            </a:r>
            <a:r>
              <a:rPr lang="en-US" i="0" dirty="0"/>
              <a:t> je </a:t>
            </a:r>
            <a:r>
              <a:rPr lang="en-US" i="0" dirty="0" err="1"/>
              <a:t>jezelf</a:t>
            </a:r>
            <a:r>
              <a:rPr lang="en-US" i="0" dirty="0"/>
              <a:t> </a:t>
            </a:r>
            <a:r>
              <a:rPr lang="en-US" i="0" dirty="0" err="1"/>
              <a:t>als</a:t>
            </a:r>
            <a:r>
              <a:rPr lang="en-US" i="0" dirty="0"/>
              <a:t> je </a:t>
            </a:r>
            <a:r>
              <a:rPr lang="en-US" i="0" dirty="0" err="1"/>
              <a:t>goed</a:t>
            </a:r>
            <a:r>
              <a:rPr lang="en-US" i="0" dirty="0"/>
              <a:t> </a:t>
            </a:r>
            <a:r>
              <a:rPr lang="en-US" i="0" dirty="0" err="1"/>
              <a:t>hebt</a:t>
            </a:r>
            <a:r>
              <a:rPr lang="en-US" i="0" dirty="0"/>
              <a:t> </a:t>
            </a:r>
            <a:r>
              <a:rPr lang="en-US" i="0" dirty="0" err="1"/>
              <a:t>doorgewerkt</a:t>
            </a:r>
            <a:r>
              <a:rPr lang="en-US" i="0" dirty="0"/>
              <a:t>. </a:t>
            </a:r>
            <a:br>
              <a:rPr lang="en-US" i="0" dirty="0"/>
            </a:br>
            <a:r>
              <a:rPr lang="en-US" i="0" dirty="0"/>
              <a:t>We </a:t>
            </a:r>
            <a:r>
              <a:rPr lang="en-US" i="0" dirty="0" err="1"/>
              <a:t>raden</a:t>
            </a:r>
            <a:r>
              <a:rPr lang="en-US" i="0" dirty="0"/>
              <a:t> </a:t>
            </a:r>
            <a:r>
              <a:rPr lang="en-US" i="0" dirty="0" err="1"/>
              <a:t>aan</a:t>
            </a:r>
            <a:r>
              <a:rPr lang="en-US" i="0" dirty="0"/>
              <a:t> om 8 </a:t>
            </a:r>
            <a:r>
              <a:rPr lang="en-US" i="0" dirty="0" err="1"/>
              <a:t>uur</a:t>
            </a:r>
            <a:r>
              <a:rPr lang="en-US" i="0" dirty="0"/>
              <a:t> </a:t>
            </a:r>
            <a:r>
              <a:rPr lang="en-US" i="0" dirty="0" err="1"/>
              <a:t>buffertijd</a:t>
            </a:r>
            <a:r>
              <a:rPr lang="en-US" i="0" dirty="0"/>
              <a:t> </a:t>
            </a:r>
            <a:r>
              <a:rPr lang="en-US" i="0" dirty="0" err="1"/>
              <a:t>te</a:t>
            </a:r>
            <a:r>
              <a:rPr lang="en-US" i="0" dirty="0"/>
              <a:t> </a:t>
            </a:r>
            <a:r>
              <a:rPr lang="en-US" i="0" dirty="0" err="1"/>
              <a:t>voorzien</a:t>
            </a:r>
            <a:r>
              <a:rPr lang="en-US" i="0" dirty="0"/>
              <a:t>, </a:t>
            </a:r>
            <a:r>
              <a:rPr lang="en-US" i="0" dirty="0" err="1"/>
              <a:t>zeker</a:t>
            </a:r>
            <a:r>
              <a:rPr lang="en-US" i="0" dirty="0"/>
              <a:t> </a:t>
            </a:r>
            <a:r>
              <a:rPr lang="en-US" i="0" dirty="0" err="1"/>
              <a:t>wanneer</a:t>
            </a:r>
            <a:r>
              <a:rPr lang="en-US" i="0" dirty="0"/>
              <a:t> je </a:t>
            </a:r>
            <a:r>
              <a:rPr lang="en-US" i="0" dirty="0" err="1"/>
              <a:t>nog</a:t>
            </a:r>
            <a:r>
              <a:rPr lang="en-US" i="0" dirty="0"/>
              <a:t> maar net start met </a:t>
            </a:r>
            <a:r>
              <a:rPr lang="en-US" i="0" dirty="0" err="1"/>
              <a:t>plannen</a:t>
            </a:r>
            <a:r>
              <a:rPr lang="en-US" i="0" dirty="0"/>
              <a:t>. Het is in het begin </a:t>
            </a:r>
            <a:r>
              <a:rPr lang="en-US" i="0" dirty="0" err="1"/>
              <a:t>immers</a:t>
            </a:r>
            <a:r>
              <a:rPr lang="en-US" i="0" dirty="0"/>
              <a:t> </a:t>
            </a:r>
            <a:r>
              <a:rPr lang="en-US" i="0" dirty="0" err="1"/>
              <a:t>moeilijk</a:t>
            </a:r>
            <a:r>
              <a:rPr lang="en-US" i="0" dirty="0"/>
              <a:t> om in </a:t>
            </a:r>
            <a:r>
              <a:rPr lang="en-US" i="0" dirty="0" err="1"/>
              <a:t>te</a:t>
            </a:r>
            <a:r>
              <a:rPr lang="en-US" i="0" dirty="0"/>
              <a:t> </a:t>
            </a:r>
            <a:r>
              <a:rPr lang="en-US" i="0" dirty="0" err="1"/>
              <a:t>schatten</a:t>
            </a:r>
            <a:r>
              <a:rPr lang="en-US" i="0" dirty="0"/>
              <a:t> </a:t>
            </a:r>
            <a:r>
              <a:rPr lang="en-US" i="0" dirty="0" err="1"/>
              <a:t>hoeveel</a:t>
            </a:r>
            <a:r>
              <a:rPr lang="en-US" i="0" dirty="0"/>
              <a:t> </a:t>
            </a:r>
            <a:r>
              <a:rPr lang="en-US" i="0" dirty="0" err="1"/>
              <a:t>tijd</a:t>
            </a:r>
            <a:r>
              <a:rPr lang="en-US" i="0" dirty="0"/>
              <a:t> je </a:t>
            </a:r>
            <a:r>
              <a:rPr lang="en-US" i="0" dirty="0" err="1"/>
              <a:t>zal</a:t>
            </a:r>
            <a:r>
              <a:rPr lang="en-US" i="0" dirty="0"/>
              <a:t> </a:t>
            </a:r>
            <a:r>
              <a:rPr lang="en-US" i="0" dirty="0" err="1"/>
              <a:t>nodig</a:t>
            </a:r>
            <a:r>
              <a:rPr lang="en-US" i="0" dirty="0"/>
              <a:t> </a:t>
            </a:r>
            <a:r>
              <a:rPr lang="en-US" i="0" dirty="0" err="1"/>
              <a:t>hebben</a:t>
            </a:r>
            <a:r>
              <a:rPr lang="en-US" i="0" dirty="0"/>
              <a:t> </a:t>
            </a:r>
            <a:r>
              <a:rPr lang="en-US" i="0" dirty="0" err="1"/>
              <a:t>voor</a:t>
            </a:r>
            <a:r>
              <a:rPr lang="en-US" i="0" dirty="0"/>
              <a:t> het </a:t>
            </a:r>
            <a:r>
              <a:rPr lang="en-US" i="0" dirty="0" err="1"/>
              <a:t>studeren</a:t>
            </a:r>
            <a:r>
              <a:rPr lang="en-US" i="0" dirty="0"/>
              <a:t> of het </a:t>
            </a:r>
            <a:r>
              <a:rPr lang="en-US" i="0" dirty="0" err="1"/>
              <a:t>afwerken</a:t>
            </a:r>
            <a:r>
              <a:rPr lang="en-US" i="0" dirty="0"/>
              <a:t> van </a:t>
            </a:r>
            <a:r>
              <a:rPr lang="en-US" i="0" dirty="0" err="1"/>
              <a:t>een</a:t>
            </a:r>
            <a:r>
              <a:rPr lang="en-US" i="0" dirty="0"/>
              <a:t> </a:t>
            </a:r>
            <a:r>
              <a:rPr lang="en-US" i="0" dirty="0" err="1"/>
              <a:t>opdracht</a:t>
            </a:r>
            <a:r>
              <a:rPr lang="en-US" i="0" dirty="0"/>
              <a:t>. </a:t>
            </a:r>
            <a:br>
              <a:rPr lang="en-US" i="0" dirty="0"/>
            </a:br>
            <a:endParaRPr lang="en-US" i="0" dirty="0"/>
          </a:p>
          <a:p>
            <a:endParaRPr lang="en-US" i="0" dirty="0"/>
          </a:p>
          <a:p>
            <a:r>
              <a:rPr lang="en-US" i="0" dirty="0"/>
              <a:t>STAP 5 : Plan </a:t>
            </a:r>
            <a:r>
              <a:rPr lang="en-US" i="0" dirty="0" err="1"/>
              <a:t>ontspanning</a:t>
            </a:r>
            <a:r>
              <a:rPr lang="en-US" i="0" dirty="0"/>
              <a:t> in. </a:t>
            </a:r>
            <a:br>
              <a:rPr lang="en-US" i="0" dirty="0"/>
            </a:br>
            <a:r>
              <a:rPr lang="en-US" i="0" dirty="0" err="1"/>
              <a:t>Regelmatig</a:t>
            </a:r>
            <a:r>
              <a:rPr lang="en-US" i="0" dirty="0"/>
              <a:t> </a:t>
            </a:r>
            <a:r>
              <a:rPr lang="en-US" i="0" dirty="0" err="1"/>
              <a:t>ontspannen</a:t>
            </a:r>
            <a:r>
              <a:rPr lang="en-US" i="0" dirty="0"/>
              <a:t> is </a:t>
            </a:r>
            <a:r>
              <a:rPr lang="en-US" i="0" dirty="0" err="1"/>
              <a:t>belangrijk</a:t>
            </a:r>
            <a:r>
              <a:rPr lang="en-US" i="0" dirty="0"/>
              <a:t>, op die </a:t>
            </a:r>
            <a:r>
              <a:rPr lang="en-US" i="0" dirty="0" err="1"/>
              <a:t>manier</a:t>
            </a:r>
            <a:r>
              <a:rPr lang="en-US" i="0" dirty="0"/>
              <a:t> </a:t>
            </a:r>
            <a:r>
              <a:rPr lang="en-US" i="0" dirty="0" err="1"/>
              <a:t>zal</a:t>
            </a:r>
            <a:r>
              <a:rPr lang="en-US" i="0" dirty="0"/>
              <a:t> je </a:t>
            </a:r>
            <a:r>
              <a:rPr lang="en-US" i="0" dirty="0" err="1"/>
              <a:t>je</a:t>
            </a:r>
            <a:r>
              <a:rPr lang="en-US" i="0" dirty="0"/>
              <a:t> planning </a:t>
            </a:r>
            <a:r>
              <a:rPr lang="en-US" i="0" dirty="0" err="1"/>
              <a:t>ook</a:t>
            </a:r>
            <a:r>
              <a:rPr lang="en-US" i="0" dirty="0"/>
              <a:t> vol </a:t>
            </a:r>
            <a:r>
              <a:rPr lang="en-US" i="0" dirty="0" err="1"/>
              <a:t>kunnen</a:t>
            </a:r>
            <a:r>
              <a:rPr lang="en-US" i="0" dirty="0"/>
              <a:t> </a:t>
            </a:r>
            <a:r>
              <a:rPr lang="en-US" i="0" dirty="0" err="1"/>
              <a:t>houden</a:t>
            </a:r>
            <a:r>
              <a:rPr lang="en-US" i="0" dirty="0"/>
              <a:t>. </a:t>
            </a:r>
            <a:r>
              <a:rPr lang="en-US" i="0" dirty="0" err="1"/>
              <a:t>Bovendien</a:t>
            </a:r>
            <a:r>
              <a:rPr lang="en-US" i="0" dirty="0"/>
              <a:t> </a:t>
            </a:r>
            <a:r>
              <a:rPr lang="en-US" i="0" dirty="0" err="1"/>
              <a:t>zorgt</a:t>
            </a:r>
            <a:r>
              <a:rPr lang="en-US" i="0" dirty="0"/>
              <a:t> </a:t>
            </a:r>
            <a:r>
              <a:rPr lang="en-US" i="0" dirty="0" err="1"/>
              <a:t>dit</a:t>
            </a:r>
            <a:r>
              <a:rPr lang="en-US" i="0" dirty="0"/>
              <a:t> </a:t>
            </a:r>
            <a:r>
              <a:rPr lang="en-US" i="0" dirty="0" err="1"/>
              <a:t>ervoor</a:t>
            </a:r>
            <a:r>
              <a:rPr lang="en-US" i="0" dirty="0"/>
              <a:t> </a:t>
            </a:r>
            <a:r>
              <a:rPr lang="en-US" i="0" dirty="0" err="1"/>
              <a:t>dat</a:t>
            </a:r>
            <a:r>
              <a:rPr lang="en-US" i="0" dirty="0"/>
              <a:t> je </a:t>
            </a:r>
            <a:r>
              <a:rPr lang="en-US" i="0" dirty="0" err="1"/>
              <a:t>je</a:t>
            </a:r>
            <a:r>
              <a:rPr lang="en-US" i="0" dirty="0"/>
              <a:t> </a:t>
            </a:r>
            <a:r>
              <a:rPr lang="en-US" i="0" dirty="0" err="1"/>
              <a:t>jezelf</a:t>
            </a:r>
            <a:r>
              <a:rPr lang="en-US" i="0" dirty="0"/>
              <a:t> </a:t>
            </a:r>
            <a:r>
              <a:rPr lang="en-US" i="0" dirty="0" err="1"/>
              <a:t>kan</a:t>
            </a:r>
            <a:r>
              <a:rPr lang="en-US" i="0" dirty="0"/>
              <a:t> </a:t>
            </a:r>
            <a:r>
              <a:rPr lang="en-US" i="0" dirty="0" err="1"/>
              <a:t>belonen</a:t>
            </a:r>
            <a:r>
              <a:rPr lang="en-US" i="0" dirty="0"/>
              <a:t> </a:t>
            </a:r>
            <a:r>
              <a:rPr lang="en-US" i="0" dirty="0" err="1"/>
              <a:t>na</a:t>
            </a:r>
            <a:r>
              <a:rPr lang="en-US" i="0" dirty="0"/>
              <a:t> </a:t>
            </a:r>
            <a:r>
              <a:rPr lang="en-US" i="0" dirty="0" err="1"/>
              <a:t>een</a:t>
            </a:r>
            <a:r>
              <a:rPr lang="en-US" i="0" dirty="0"/>
              <a:t> </a:t>
            </a:r>
            <a:r>
              <a:rPr lang="en-US" i="0" dirty="0" err="1"/>
              <a:t>lange</a:t>
            </a:r>
            <a:r>
              <a:rPr lang="en-US" i="0" dirty="0"/>
              <a:t> </a:t>
            </a:r>
            <a:r>
              <a:rPr lang="en-US" i="0" dirty="0" err="1"/>
              <a:t>werkdag</a:t>
            </a:r>
            <a:r>
              <a:rPr lang="en-US" i="0" dirty="0"/>
              <a:t> </a:t>
            </a:r>
            <a:r>
              <a:rPr lang="en-US" i="0" dirty="0" err="1"/>
              <a:t>en</a:t>
            </a:r>
            <a:r>
              <a:rPr lang="en-US" i="0" dirty="0"/>
              <a:t> </a:t>
            </a:r>
            <a:r>
              <a:rPr lang="en-US" i="0" dirty="0" err="1"/>
              <a:t>kan</a:t>
            </a:r>
            <a:r>
              <a:rPr lang="en-US" i="0" dirty="0"/>
              <a:t> </a:t>
            </a:r>
            <a:r>
              <a:rPr lang="en-US" i="0" dirty="0" err="1"/>
              <a:t>dit</a:t>
            </a:r>
            <a:r>
              <a:rPr lang="en-US" i="0" dirty="0"/>
              <a:t> </a:t>
            </a:r>
            <a:r>
              <a:rPr lang="en-US" i="0" dirty="0" err="1"/>
              <a:t>dus</a:t>
            </a:r>
            <a:r>
              <a:rPr lang="en-US" i="0" dirty="0"/>
              <a:t> </a:t>
            </a:r>
            <a:r>
              <a:rPr lang="en-US" i="0" dirty="0" err="1"/>
              <a:t>voor</a:t>
            </a:r>
            <a:r>
              <a:rPr lang="en-US" i="0" dirty="0"/>
              <a:t> extra </a:t>
            </a:r>
            <a:r>
              <a:rPr lang="en-US" i="0" dirty="0" err="1"/>
              <a:t>motivatie</a:t>
            </a:r>
            <a:r>
              <a:rPr lang="en-US" i="0" dirty="0"/>
              <a:t> </a:t>
            </a:r>
            <a:r>
              <a:rPr lang="en-US" i="0" dirty="0" err="1"/>
              <a:t>zorgen</a:t>
            </a:r>
            <a:r>
              <a:rPr lang="en-US" i="0" dirty="0"/>
              <a:t>. </a:t>
            </a:r>
          </a:p>
          <a:p>
            <a:endParaRPr lang="en-US" i="0" dirty="0"/>
          </a:p>
          <a:p>
            <a:r>
              <a:rPr lang="en-US" i="0" dirty="0" err="1"/>
              <a:t>Nog</a:t>
            </a:r>
            <a:r>
              <a:rPr lang="en-US" i="0" dirty="0"/>
              <a:t> </a:t>
            </a:r>
            <a:r>
              <a:rPr lang="en-US" i="0" dirty="0" err="1"/>
              <a:t>een</a:t>
            </a:r>
            <a:r>
              <a:rPr lang="en-US" i="0" dirty="0"/>
              <a:t> tip : </a:t>
            </a:r>
            <a:r>
              <a:rPr lang="en-US" i="0" dirty="0" err="1"/>
              <a:t>gebruik</a:t>
            </a:r>
            <a:r>
              <a:rPr lang="en-US" i="0" dirty="0"/>
              <a:t> je </a:t>
            </a:r>
            <a:r>
              <a:rPr lang="en-US" i="0" dirty="0" err="1"/>
              <a:t>lessenrooster</a:t>
            </a:r>
            <a:r>
              <a:rPr lang="en-US" i="0" dirty="0"/>
              <a:t> </a:t>
            </a:r>
            <a:r>
              <a:rPr lang="en-US" i="0" dirty="0" err="1"/>
              <a:t>als</a:t>
            </a:r>
            <a:r>
              <a:rPr lang="en-US" i="0" dirty="0"/>
              <a:t> </a:t>
            </a:r>
            <a:r>
              <a:rPr lang="en-US" i="0" dirty="0" err="1"/>
              <a:t>leidraard</a:t>
            </a:r>
            <a:r>
              <a:rPr lang="en-US" i="0" dirty="0"/>
              <a:t> : het </a:t>
            </a:r>
            <a:r>
              <a:rPr lang="en-US" i="0" dirty="0" err="1"/>
              <a:t>kan</a:t>
            </a:r>
            <a:r>
              <a:rPr lang="en-US" i="0" dirty="0"/>
              <a:t> </a:t>
            </a:r>
            <a:r>
              <a:rPr lang="en-US" i="0" dirty="0" err="1"/>
              <a:t>helpen</a:t>
            </a:r>
            <a:r>
              <a:rPr lang="en-US" i="0" dirty="0"/>
              <a:t> om je </a:t>
            </a:r>
            <a:r>
              <a:rPr lang="en-US" i="0" dirty="0" err="1"/>
              <a:t>studeertijd</a:t>
            </a:r>
            <a:r>
              <a:rPr lang="en-US" i="0" dirty="0"/>
              <a:t> in </a:t>
            </a:r>
            <a:r>
              <a:rPr lang="en-US" i="0" dirty="0" err="1"/>
              <a:t>te</a:t>
            </a:r>
            <a:r>
              <a:rPr lang="en-US" i="0" dirty="0"/>
              <a:t> </a:t>
            </a:r>
            <a:r>
              <a:rPr lang="en-US" i="0" dirty="0" err="1"/>
              <a:t>plannen</a:t>
            </a:r>
            <a:r>
              <a:rPr lang="en-US" i="0" dirty="0"/>
              <a:t> in </a:t>
            </a:r>
            <a:r>
              <a:rPr lang="en-US" i="0" dirty="0" err="1"/>
              <a:t>analogie</a:t>
            </a:r>
            <a:r>
              <a:rPr lang="en-US" i="0" dirty="0"/>
              <a:t> met je </a:t>
            </a:r>
            <a:r>
              <a:rPr lang="en-US" i="0" dirty="0" err="1"/>
              <a:t>lessenrooster</a:t>
            </a:r>
            <a:r>
              <a:rPr lang="en-US" i="0" dirty="0"/>
              <a:t>. Heb je </a:t>
            </a:r>
            <a:r>
              <a:rPr lang="en-US" i="0" dirty="0" err="1"/>
              <a:t>bijvoorbeeld</a:t>
            </a:r>
            <a:r>
              <a:rPr lang="en-US" i="0" dirty="0"/>
              <a:t> </a:t>
            </a:r>
            <a:r>
              <a:rPr lang="en-US" i="0" dirty="0" err="1"/>
              <a:t>normaal</a:t>
            </a:r>
            <a:r>
              <a:rPr lang="en-US" i="0" dirty="0"/>
              <a:t> op </a:t>
            </a:r>
            <a:r>
              <a:rPr lang="en-US" i="0" dirty="0" err="1"/>
              <a:t>vrijdag</a:t>
            </a:r>
            <a:r>
              <a:rPr lang="en-US" i="0" dirty="0"/>
              <a:t> </a:t>
            </a:r>
            <a:r>
              <a:rPr lang="en-US" i="0" dirty="0" err="1"/>
              <a:t>en</a:t>
            </a:r>
            <a:r>
              <a:rPr lang="en-US" i="0" dirty="0"/>
              <a:t> </a:t>
            </a:r>
            <a:r>
              <a:rPr lang="en-US" i="0" dirty="0" err="1"/>
              <a:t>maandag</a:t>
            </a:r>
            <a:r>
              <a:rPr lang="en-US" i="0" dirty="0"/>
              <a:t> atelier? </a:t>
            </a:r>
            <a:r>
              <a:rPr lang="en-US" i="0" dirty="0" err="1"/>
              <a:t>Werk</a:t>
            </a:r>
            <a:r>
              <a:rPr lang="en-US" i="0" dirty="0"/>
              <a:t> dan </a:t>
            </a:r>
            <a:r>
              <a:rPr lang="en-US" i="0" dirty="0" err="1"/>
              <a:t>ook</a:t>
            </a:r>
            <a:r>
              <a:rPr lang="en-US" i="0" dirty="0"/>
              <a:t> nu op die </a:t>
            </a:r>
            <a:r>
              <a:rPr lang="en-US" i="0" dirty="0" err="1"/>
              <a:t>dagen</a:t>
            </a:r>
            <a:r>
              <a:rPr lang="en-US" i="0" dirty="0"/>
              <a:t> </a:t>
            </a:r>
            <a:r>
              <a:rPr lang="en-US" i="0" dirty="0" err="1"/>
              <a:t>voor</a:t>
            </a:r>
            <a:r>
              <a:rPr lang="en-US" i="0" dirty="0"/>
              <a:t> atelier. Heb je op </a:t>
            </a:r>
            <a:r>
              <a:rPr lang="en-US" i="0" dirty="0" err="1"/>
              <a:t>woensdag</a:t>
            </a:r>
            <a:r>
              <a:rPr lang="en-US" i="0" dirty="0"/>
              <a:t> </a:t>
            </a:r>
            <a:r>
              <a:rPr lang="en-US" i="0" dirty="0" err="1"/>
              <a:t>normaal</a:t>
            </a:r>
            <a:r>
              <a:rPr lang="en-US" i="0" dirty="0"/>
              <a:t> je les </a:t>
            </a:r>
            <a:r>
              <a:rPr lang="en-US" i="0" dirty="0" err="1"/>
              <a:t>Communicatie</a:t>
            </a:r>
            <a:r>
              <a:rPr lang="en-US" i="0" dirty="0"/>
              <a:t>? </a:t>
            </a:r>
            <a:r>
              <a:rPr lang="en-US" i="0" dirty="0" err="1"/>
              <a:t>Werk</a:t>
            </a:r>
            <a:r>
              <a:rPr lang="en-US" i="0" dirty="0"/>
              <a:t> dan op </a:t>
            </a:r>
            <a:r>
              <a:rPr lang="en-US" i="0" dirty="0" err="1"/>
              <a:t>woensdag</a:t>
            </a:r>
            <a:r>
              <a:rPr lang="en-US" i="0" dirty="0"/>
              <a:t> </a:t>
            </a:r>
            <a:r>
              <a:rPr lang="en-US" i="0" dirty="0" err="1"/>
              <a:t>voor</a:t>
            </a:r>
            <a:r>
              <a:rPr lang="en-US" i="0" dirty="0"/>
              <a:t> </a:t>
            </a:r>
            <a:r>
              <a:rPr lang="en-US" i="0" dirty="0" err="1"/>
              <a:t>communicatie</a:t>
            </a:r>
            <a:r>
              <a:rPr lang="en-US" i="0" dirty="0"/>
              <a:t>. Op die </a:t>
            </a:r>
            <a:r>
              <a:rPr lang="en-US" i="0" dirty="0" err="1"/>
              <a:t>manier</a:t>
            </a:r>
            <a:r>
              <a:rPr lang="en-US" i="0" dirty="0"/>
              <a:t> </a:t>
            </a:r>
            <a:r>
              <a:rPr lang="en-US" i="0" dirty="0" err="1"/>
              <a:t>blijf</a:t>
            </a:r>
            <a:r>
              <a:rPr lang="en-US" i="0" dirty="0"/>
              <a:t> je </a:t>
            </a:r>
            <a:r>
              <a:rPr lang="en-US" i="0" dirty="0" err="1"/>
              <a:t>zoveel</a:t>
            </a:r>
            <a:r>
              <a:rPr lang="en-US" i="0" dirty="0"/>
              <a:t> </a:t>
            </a:r>
            <a:r>
              <a:rPr lang="en-US" i="0" dirty="0" err="1"/>
              <a:t>mogelijk</a:t>
            </a:r>
            <a:r>
              <a:rPr lang="en-US" i="0" dirty="0"/>
              <a:t> in </a:t>
            </a:r>
            <a:r>
              <a:rPr lang="en-US" i="0" dirty="0" err="1"/>
              <a:t>een</a:t>
            </a:r>
            <a:r>
              <a:rPr lang="en-US" i="0" dirty="0"/>
              <a:t> </a:t>
            </a:r>
            <a:r>
              <a:rPr lang="en-US" i="0" dirty="0" err="1"/>
              <a:t>structuur</a:t>
            </a:r>
            <a:r>
              <a:rPr lang="en-US" i="0" dirty="0"/>
              <a:t> </a:t>
            </a:r>
            <a:r>
              <a:rPr lang="en-US" i="0" dirty="0" err="1"/>
              <a:t>en</a:t>
            </a:r>
            <a:r>
              <a:rPr lang="en-US" i="0" dirty="0"/>
              <a:t> ‘</a:t>
            </a:r>
            <a:r>
              <a:rPr lang="en-US" i="0" dirty="0" err="1"/>
              <a:t>gewoonte</a:t>
            </a:r>
            <a:r>
              <a:rPr lang="en-US" i="0" dirty="0"/>
              <a:t>’ die je al </a:t>
            </a:r>
            <a:r>
              <a:rPr lang="en-US" i="0" dirty="0" err="1"/>
              <a:t>kent</a:t>
            </a:r>
            <a:r>
              <a:rPr lang="en-US" i="0" dirty="0"/>
              <a:t>. </a:t>
            </a:r>
            <a:r>
              <a:rPr lang="en-US" i="0" dirty="0" err="1"/>
              <a:t>Bovendien</a:t>
            </a:r>
            <a:r>
              <a:rPr lang="en-US" i="0" dirty="0"/>
              <a:t> </a:t>
            </a:r>
            <a:r>
              <a:rPr lang="en-US" i="0" dirty="0" err="1"/>
              <a:t>zal</a:t>
            </a:r>
            <a:r>
              <a:rPr lang="en-US" i="0" dirty="0"/>
              <a:t> </a:t>
            </a:r>
            <a:r>
              <a:rPr lang="en-US" i="0" dirty="0" err="1"/>
              <a:t>dit</a:t>
            </a:r>
            <a:r>
              <a:rPr lang="en-US" i="0" dirty="0"/>
              <a:t> </a:t>
            </a:r>
            <a:r>
              <a:rPr lang="en-US" i="0" dirty="0" err="1"/>
              <a:t>ook</a:t>
            </a:r>
            <a:r>
              <a:rPr lang="en-US" i="0" dirty="0"/>
              <a:t> de </a:t>
            </a:r>
            <a:r>
              <a:rPr lang="en-US" i="0" dirty="0" err="1"/>
              <a:t>omschakeling</a:t>
            </a:r>
            <a:r>
              <a:rPr lang="en-US" i="0" dirty="0"/>
              <a:t> </a:t>
            </a:r>
            <a:r>
              <a:rPr lang="en-US" i="0" dirty="0" err="1"/>
              <a:t>naar</a:t>
            </a:r>
            <a:r>
              <a:rPr lang="en-US" i="0" dirty="0"/>
              <a:t> ‘live’ </a:t>
            </a:r>
            <a:r>
              <a:rPr lang="en-US" i="0" dirty="0" err="1"/>
              <a:t>onderwijs</a:t>
            </a:r>
            <a:r>
              <a:rPr lang="en-US" i="0" dirty="0"/>
              <a:t> </a:t>
            </a:r>
            <a:r>
              <a:rPr lang="en-US" i="0" dirty="0" err="1"/>
              <a:t>vergemakkelijken</a:t>
            </a:r>
            <a:r>
              <a:rPr lang="en-US" i="0" dirty="0"/>
              <a:t> </a:t>
            </a:r>
            <a:r>
              <a:rPr lang="en-US" i="0" dirty="0" err="1"/>
              <a:t>eens</a:t>
            </a:r>
            <a:r>
              <a:rPr lang="en-US" i="0" dirty="0"/>
              <a:t> je </a:t>
            </a:r>
            <a:r>
              <a:rPr lang="en-US" i="0" dirty="0" err="1"/>
              <a:t>terug</a:t>
            </a:r>
            <a:r>
              <a:rPr lang="en-US" i="0" dirty="0"/>
              <a:t> les mag </a:t>
            </a:r>
            <a:r>
              <a:rPr lang="en-US" i="0" dirty="0" err="1"/>
              <a:t>volgen</a:t>
            </a:r>
            <a:r>
              <a:rPr lang="en-US" i="0" dirty="0"/>
              <a:t> op de campus. </a:t>
            </a:r>
            <a:endParaRPr lang="nl-BE" i="0" dirty="0"/>
          </a:p>
          <a:p>
            <a:endParaRPr lang="en-US" dirty="0"/>
          </a:p>
          <a:p>
            <a:endParaRPr lang="en-US" dirty="0"/>
          </a:p>
          <a:p>
            <a:endParaRPr lang="en-US" dirty="0"/>
          </a:p>
        </p:txBody>
      </p:sp>
      <p:sp>
        <p:nvSpPr>
          <p:cNvPr id="4" name="Tijdelijke aanduiding voor dianummer 3"/>
          <p:cNvSpPr>
            <a:spLocks noGrp="1"/>
          </p:cNvSpPr>
          <p:nvPr>
            <p:ph type="sldNum" sz="quarter" idx="5"/>
          </p:nvPr>
        </p:nvSpPr>
        <p:spPr/>
        <p:txBody>
          <a:bodyPr/>
          <a:lstStyle/>
          <a:p>
            <a:fld id="{02959785-6D26-436E-A7AE-DF05735D14C5}" type="slidenum">
              <a:rPr lang="en-US" smtClean="0"/>
              <a:t>12</a:t>
            </a:fld>
            <a:endParaRPr lang="en-US"/>
          </a:p>
        </p:txBody>
      </p:sp>
    </p:spTree>
    <p:extLst>
      <p:ext uri="{BB962C8B-B14F-4D97-AF65-F5344CB8AC3E}">
        <p14:creationId xmlns:p14="http://schemas.microsoft.com/office/powerpoint/2010/main" val="371788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Ingevulde weekplanning : een voorbeeld. </a:t>
            </a:r>
          </a:p>
          <a:p>
            <a:br>
              <a:rPr lang="nl-BE" dirty="0"/>
            </a:br>
            <a:r>
              <a:rPr lang="nl-BE" dirty="0"/>
              <a:t>Dit is een voorbeeld van hoe je zo’n weekplanning kan gaan invullen. </a:t>
            </a:r>
            <a:br>
              <a:rPr lang="nl-BE" dirty="0"/>
            </a:br>
            <a:r>
              <a:rPr lang="nl-BE" dirty="0"/>
              <a:t>Dit voorbeeld is gebaseerd op de vakken en onderwijsactiviteiten van het 1</a:t>
            </a:r>
            <a:r>
              <a:rPr lang="nl-BE" baseline="30000" dirty="0"/>
              <a:t>ste</a:t>
            </a:r>
            <a:r>
              <a:rPr lang="nl-BE" dirty="0"/>
              <a:t> jaar beeldende vormgeving op Campus Gent. </a:t>
            </a:r>
          </a:p>
          <a:p>
            <a:pPr marL="171450" indent="-171450">
              <a:buFont typeface="Arial" panose="020B0604020202020204" pitchFamily="34" charset="0"/>
              <a:buChar char="•"/>
            </a:pPr>
            <a:r>
              <a:rPr lang="nl-BE" dirty="0"/>
              <a:t>Zoals je kan zien is er een duidelijke structuur aanwezig : in de week sta je op hetzelfde tijdstip op om te ontbijten en neem je ook pauzes op vaste momenten.</a:t>
            </a:r>
            <a:br>
              <a:rPr lang="nl-BE" dirty="0"/>
            </a:br>
            <a:r>
              <a:rPr lang="nl-BE" dirty="0"/>
              <a:t>In het weekend is er uiteraard ruimte om te ontspannen en uit te slapen. </a:t>
            </a:r>
          </a:p>
          <a:p>
            <a:pPr marL="171450" indent="-171450">
              <a:buFont typeface="Arial" panose="020B0604020202020204" pitchFamily="34" charset="0"/>
              <a:buChar char="•"/>
            </a:pPr>
            <a:r>
              <a:rPr lang="nl-BE" dirty="0"/>
              <a:t>Je ziet ook dat er buffermomenten zijn ingepland – hier in het roze – om taken op te vangen die niet zijn afgeraakt op een eerder moment. </a:t>
            </a:r>
          </a:p>
          <a:p>
            <a:pPr marL="171450" indent="-171450">
              <a:buFont typeface="Arial" panose="020B0604020202020204" pitchFamily="34" charset="0"/>
              <a:buChar char="•"/>
            </a:pPr>
            <a:r>
              <a:rPr lang="nl-BE" dirty="0"/>
              <a:t>Op dit rooster zijn geen concrete </a:t>
            </a:r>
            <a:r>
              <a:rPr lang="nl-BE" dirty="0" err="1"/>
              <a:t>to</a:t>
            </a:r>
            <a:r>
              <a:rPr lang="nl-BE" dirty="0"/>
              <a:t>-do’s ingevuld, maar wel de vakken of opleidingsonderdelen. Op het moment dat dat vak gepland staat kan je aan je </a:t>
            </a:r>
            <a:r>
              <a:rPr lang="nl-BE" dirty="0" err="1"/>
              <a:t>to</a:t>
            </a:r>
            <a:r>
              <a:rPr lang="nl-BE" dirty="0"/>
              <a:t>-do’s van dat vak gaan werken. Uiteraard kan je er ook voor kiezen om concrete taken in te plannen als dat voor jou duidelijker is. Dan plan je bijvoorbeeld in plaats van ‘Communicatie’ op woensdag ‘reflectieverslag communicatie afwerken’. Je bent zelf vrij om te kiezen wat voor jou het beste werkt. </a:t>
            </a:r>
          </a:p>
          <a:p>
            <a:pPr marL="171450" indent="-171450">
              <a:buFont typeface="Arial" panose="020B0604020202020204" pitchFamily="34" charset="0"/>
              <a:buChar char="•"/>
            </a:pPr>
            <a:r>
              <a:rPr lang="nl-BE" dirty="0"/>
              <a:t>Deze weekplanning is gebaseerd op het reguliere lessenrooster van beeldende vormgeving. Dit zorgt – zoals reeds aangehaald - voor continuïteit, waardoor je zoveel mogelijk in je gewone ritme blijft en je je ook makkelijker zal kunnen aanpassen eens de lessen terug van start gaan. </a:t>
            </a:r>
            <a:br>
              <a:rPr lang="nl-BE" dirty="0"/>
            </a:br>
            <a:endParaRPr lang="en-US" dirty="0"/>
          </a:p>
        </p:txBody>
      </p:sp>
      <p:sp>
        <p:nvSpPr>
          <p:cNvPr id="4" name="Tijdelijke aanduiding voor dianummer 3"/>
          <p:cNvSpPr>
            <a:spLocks noGrp="1"/>
          </p:cNvSpPr>
          <p:nvPr>
            <p:ph type="sldNum" sz="quarter" idx="5"/>
          </p:nvPr>
        </p:nvSpPr>
        <p:spPr/>
        <p:txBody>
          <a:bodyPr/>
          <a:lstStyle/>
          <a:p>
            <a:fld id="{02959785-6D26-436E-A7AE-DF05735D14C5}" type="slidenum">
              <a:rPr lang="en-US" smtClean="0"/>
              <a:t>13</a:t>
            </a:fld>
            <a:endParaRPr lang="en-US"/>
          </a:p>
        </p:txBody>
      </p:sp>
    </p:spTree>
    <p:extLst>
      <p:ext uri="{BB962C8B-B14F-4D97-AF65-F5344CB8AC3E}">
        <p14:creationId xmlns:p14="http://schemas.microsoft.com/office/powerpoint/2010/main" val="3149778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u="none" dirty="0">
                <a:solidFill>
                  <a:srgbClr val="0563C1"/>
                </a:solidFill>
                <a:hlinkClick r:id="rId3">
                  <a:extLst>
                    <a:ext uri="{A12FA001-AC4F-418D-AE19-62706E023703}">
                      <ahyp:hlinkClr xmlns:ahyp="http://schemas.microsoft.com/office/drawing/2018/hyperlinkcolor" val="tx"/>
                    </a:ext>
                  </a:extLst>
                </a:hlinkClick>
              </a:rPr>
              <a:t>We </a:t>
            </a:r>
            <a:r>
              <a:rPr lang="en-US" u="none" dirty="0" err="1">
                <a:solidFill>
                  <a:srgbClr val="0563C1"/>
                </a:solidFill>
                <a:hlinkClick r:id="rId3">
                  <a:extLst>
                    <a:ext uri="{A12FA001-AC4F-418D-AE19-62706E023703}">
                      <ahyp:hlinkClr xmlns:ahyp="http://schemas.microsoft.com/office/drawing/2018/hyperlinkcolor" val="tx"/>
                    </a:ext>
                  </a:extLst>
                </a:hlinkClick>
              </a:rPr>
              <a:t>horen</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wel</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vaker</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dat</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studenten</a:t>
            </a:r>
            <a:r>
              <a:rPr lang="en-US" u="none" dirty="0">
                <a:solidFill>
                  <a:srgbClr val="0563C1"/>
                </a:solidFill>
                <a:hlinkClick r:id="rId3">
                  <a:extLst>
                    <a:ext uri="{A12FA001-AC4F-418D-AE19-62706E023703}">
                      <ahyp:hlinkClr xmlns:ahyp="http://schemas.microsoft.com/office/drawing/2018/hyperlinkcolor" val="tx"/>
                    </a:ext>
                  </a:extLst>
                </a:hlinkClick>
              </a:rPr>
              <a:t> het </a:t>
            </a:r>
            <a:r>
              <a:rPr lang="en-US" u="none" dirty="0" err="1">
                <a:solidFill>
                  <a:srgbClr val="0563C1"/>
                </a:solidFill>
                <a:hlinkClick r:id="rId3">
                  <a:extLst>
                    <a:ext uri="{A12FA001-AC4F-418D-AE19-62706E023703}">
                      <ahyp:hlinkClr xmlns:ahyp="http://schemas.microsoft.com/office/drawing/2018/hyperlinkcolor" val="tx"/>
                    </a:ext>
                  </a:extLst>
                </a:hlinkClick>
              </a:rPr>
              <a:t>soms</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moeilijk</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hebben</a:t>
            </a:r>
            <a:r>
              <a:rPr lang="en-US" u="none" dirty="0">
                <a:solidFill>
                  <a:srgbClr val="0563C1"/>
                </a:solidFill>
                <a:hlinkClick r:id="rId3">
                  <a:extLst>
                    <a:ext uri="{A12FA001-AC4F-418D-AE19-62706E023703}">
                      <ahyp:hlinkClr xmlns:ahyp="http://schemas.microsoft.com/office/drawing/2018/hyperlinkcolor" val="tx"/>
                    </a:ext>
                  </a:extLst>
                </a:hlinkClick>
              </a:rPr>
              <a:t> om </a:t>
            </a:r>
            <a:r>
              <a:rPr lang="en-US" u="none" dirty="0" err="1">
                <a:solidFill>
                  <a:srgbClr val="0563C1"/>
                </a:solidFill>
                <a:hlinkClick r:id="rId3">
                  <a:extLst>
                    <a:ext uri="{A12FA001-AC4F-418D-AE19-62706E023703}">
                      <ahyp:hlinkClr xmlns:ahyp="http://schemas.microsoft.com/office/drawing/2018/hyperlinkcolor" val="tx"/>
                    </a:ext>
                  </a:extLst>
                </a:hlinkClick>
              </a:rPr>
              <a:t>hun</a:t>
            </a:r>
            <a:r>
              <a:rPr lang="en-US" u="none" dirty="0">
                <a:solidFill>
                  <a:srgbClr val="0563C1"/>
                </a:solidFill>
                <a:hlinkClick r:id="rId3">
                  <a:extLst>
                    <a:ext uri="{A12FA001-AC4F-418D-AE19-62706E023703}">
                      <ahyp:hlinkClr xmlns:ahyp="http://schemas.microsoft.com/office/drawing/2018/hyperlinkcolor" val="tx"/>
                    </a:ext>
                  </a:extLst>
                </a:hlinkClick>
              </a:rPr>
              <a:t> planning </a:t>
            </a:r>
            <a:r>
              <a:rPr lang="en-US" u="none" dirty="0" err="1">
                <a:solidFill>
                  <a:srgbClr val="0563C1"/>
                </a:solidFill>
                <a:hlinkClick r:id="rId3">
                  <a:extLst>
                    <a:ext uri="{A12FA001-AC4F-418D-AE19-62706E023703}">
                      <ahyp:hlinkClr xmlns:ahyp="http://schemas.microsoft.com/office/drawing/2018/hyperlinkcolor" val="tx"/>
                    </a:ext>
                  </a:extLst>
                </a:hlinkClick>
              </a:rPr>
              <a:t>te</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volgen</a:t>
            </a:r>
            <a:r>
              <a:rPr lang="en-US" u="none" dirty="0">
                <a:solidFill>
                  <a:srgbClr val="0563C1"/>
                </a:solidFill>
                <a:hlinkClick r:id="rId3">
                  <a:extLst>
                    <a:ext uri="{A12FA001-AC4F-418D-AE19-62706E023703}">
                      <ahyp:hlinkClr xmlns:ahyp="http://schemas.microsoft.com/office/drawing/2018/hyperlinkcolor" val="tx"/>
                    </a:ext>
                  </a:extLst>
                </a:hlinkClick>
              </a:rPr>
              <a:t>. </a:t>
            </a:r>
            <a:br>
              <a:rPr lang="en-US" u="none" dirty="0">
                <a:solidFill>
                  <a:srgbClr val="0563C1"/>
                </a:solidFill>
                <a:hlinkClick r:id="rId3">
                  <a:extLst>
                    <a:ext uri="{A12FA001-AC4F-418D-AE19-62706E023703}">
                      <ahyp:hlinkClr xmlns:ahyp="http://schemas.microsoft.com/office/drawing/2018/hyperlinkcolor" val="tx"/>
                    </a:ext>
                  </a:extLst>
                </a:hlinkClick>
              </a:rPr>
            </a:br>
            <a:r>
              <a:rPr lang="en-US" u="none" dirty="0">
                <a:solidFill>
                  <a:srgbClr val="0563C1"/>
                </a:solidFill>
                <a:hlinkClick r:id="rId3">
                  <a:extLst>
                    <a:ext uri="{A12FA001-AC4F-418D-AE19-62706E023703}">
                      <ahyp:hlinkClr xmlns:ahyp="http://schemas.microsoft.com/office/drawing/2018/hyperlinkcolor" val="tx"/>
                    </a:ext>
                  </a:extLst>
                </a:hlinkClick>
              </a:rPr>
              <a:t>We </a:t>
            </a:r>
            <a:r>
              <a:rPr lang="en-US" u="none" dirty="0" err="1">
                <a:solidFill>
                  <a:srgbClr val="0563C1"/>
                </a:solidFill>
                <a:hlinkClick r:id="rId3">
                  <a:extLst>
                    <a:ext uri="{A12FA001-AC4F-418D-AE19-62706E023703}">
                      <ahyp:hlinkClr xmlns:ahyp="http://schemas.microsoft.com/office/drawing/2018/hyperlinkcolor" val="tx"/>
                    </a:ext>
                  </a:extLst>
                </a:hlinkClick>
              </a:rPr>
              <a:t>geven</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graag</a:t>
            </a:r>
            <a:r>
              <a:rPr lang="en-US" u="none" dirty="0">
                <a:solidFill>
                  <a:srgbClr val="0563C1"/>
                </a:solidFill>
                <a:hlinkClick r:id="rId3">
                  <a:extLst>
                    <a:ext uri="{A12FA001-AC4F-418D-AE19-62706E023703}">
                      <ahyp:hlinkClr xmlns:ahyp="http://schemas.microsoft.com/office/drawing/2018/hyperlinkcolor" val="tx"/>
                    </a:ext>
                  </a:extLst>
                </a:hlinkClick>
              </a:rPr>
              <a:t> al </a:t>
            </a:r>
            <a:r>
              <a:rPr lang="en-US" u="none" dirty="0" err="1">
                <a:solidFill>
                  <a:srgbClr val="0563C1"/>
                </a:solidFill>
                <a:hlinkClick r:id="rId3">
                  <a:extLst>
                    <a:ext uri="{A12FA001-AC4F-418D-AE19-62706E023703}">
                      <ahyp:hlinkClr xmlns:ahyp="http://schemas.microsoft.com/office/drawing/2018/hyperlinkcolor" val="tx"/>
                    </a:ext>
                  </a:extLst>
                </a:hlinkClick>
              </a:rPr>
              <a:t>enkele</a:t>
            </a:r>
            <a:r>
              <a:rPr lang="en-US" u="none" dirty="0">
                <a:solidFill>
                  <a:srgbClr val="0563C1"/>
                </a:solidFill>
                <a:hlinkClick r:id="rId3">
                  <a:extLst>
                    <a:ext uri="{A12FA001-AC4F-418D-AE19-62706E023703}">
                      <ahyp:hlinkClr xmlns:ahyp="http://schemas.microsoft.com/office/drawing/2018/hyperlinkcolor" val="tx"/>
                    </a:ext>
                  </a:extLst>
                </a:hlinkClick>
              </a:rPr>
              <a:t> tips mee op </a:t>
            </a:r>
            <a:r>
              <a:rPr lang="en-US" u="none" dirty="0" err="1">
                <a:solidFill>
                  <a:srgbClr val="0563C1"/>
                </a:solidFill>
                <a:hlinkClick r:id="rId3">
                  <a:extLst>
                    <a:ext uri="{A12FA001-AC4F-418D-AE19-62706E023703}">
                      <ahyp:hlinkClr xmlns:ahyp="http://schemas.microsoft.com/office/drawing/2018/hyperlinkcolor" val="tx"/>
                    </a:ext>
                  </a:extLst>
                </a:hlinkClick>
              </a:rPr>
              <a:t>voorhand</a:t>
            </a:r>
            <a:r>
              <a:rPr lang="en-US" u="none" dirty="0">
                <a:solidFill>
                  <a:srgbClr val="0563C1"/>
                </a:solidFill>
                <a:hlinkClick r:id="rId3">
                  <a:extLst>
                    <a:ext uri="{A12FA001-AC4F-418D-AE19-62706E023703}">
                      <ahyp:hlinkClr xmlns:ahyp="http://schemas.microsoft.com/office/drawing/2018/hyperlinkcolor" val="tx"/>
                    </a:ext>
                  </a:extLst>
                </a:hlinkClick>
              </a:rPr>
              <a:t> die je </a:t>
            </a:r>
            <a:r>
              <a:rPr lang="en-US" u="none" dirty="0" err="1">
                <a:solidFill>
                  <a:srgbClr val="0563C1"/>
                </a:solidFill>
                <a:hlinkClick r:id="rId3">
                  <a:extLst>
                    <a:ext uri="{A12FA001-AC4F-418D-AE19-62706E023703}">
                      <ahyp:hlinkClr xmlns:ahyp="http://schemas.microsoft.com/office/drawing/2018/hyperlinkcolor" val="tx"/>
                    </a:ext>
                  </a:extLst>
                </a:hlinkClick>
              </a:rPr>
              <a:t>productiviteit</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kunnen</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verhogen</a:t>
            </a:r>
            <a:r>
              <a:rPr lang="en-US" u="none" dirty="0">
                <a:solidFill>
                  <a:srgbClr val="0563C1"/>
                </a:solidFill>
                <a:hlinkClick r:id="rId3">
                  <a:extLst>
                    <a:ext uri="{A12FA001-AC4F-418D-AE19-62706E023703}">
                      <ahyp:hlinkClr xmlns:ahyp="http://schemas.microsoft.com/office/drawing/2018/hyperlinkcolor" val="tx"/>
                    </a:ext>
                  </a:extLst>
                </a:hlinkClick>
              </a:rPr>
              <a:t> : </a:t>
            </a:r>
          </a:p>
          <a:p>
            <a:pPr marL="228600" indent="-228600">
              <a:buAutoNum type="arabicParenR"/>
            </a:pPr>
            <a:r>
              <a:rPr lang="en-US" u="none" dirty="0" err="1">
                <a:solidFill>
                  <a:srgbClr val="0563C1"/>
                </a:solidFill>
                <a:hlinkClick r:id="rId3">
                  <a:extLst>
                    <a:ext uri="{A12FA001-AC4F-418D-AE19-62706E023703}">
                      <ahyp:hlinkClr xmlns:ahyp="http://schemas.microsoft.com/office/drawing/2018/hyperlinkcolor" val="tx"/>
                    </a:ext>
                  </a:extLst>
                </a:hlinkClick>
              </a:rPr>
              <a:t>Kleed</a:t>
            </a:r>
            <a:r>
              <a:rPr lang="en-US" u="none" dirty="0">
                <a:solidFill>
                  <a:srgbClr val="0563C1"/>
                </a:solidFill>
                <a:hlinkClick r:id="rId3">
                  <a:extLst>
                    <a:ext uri="{A12FA001-AC4F-418D-AE19-62706E023703}">
                      <ahyp:hlinkClr xmlns:ahyp="http://schemas.microsoft.com/office/drawing/2018/hyperlinkcolor" val="tx"/>
                    </a:ext>
                  </a:extLst>
                </a:hlinkClick>
              </a:rPr>
              <a:t> je </a:t>
            </a:r>
            <a:r>
              <a:rPr lang="en-US" u="none" dirty="0" err="1">
                <a:solidFill>
                  <a:srgbClr val="0563C1"/>
                </a:solidFill>
                <a:hlinkClick r:id="rId3">
                  <a:extLst>
                    <a:ext uri="{A12FA001-AC4F-418D-AE19-62706E023703}">
                      <ahyp:hlinkClr xmlns:ahyp="http://schemas.microsoft.com/office/drawing/2018/hyperlinkcolor" val="tx"/>
                    </a:ext>
                  </a:extLst>
                </a:hlinkClick>
              </a:rPr>
              <a:t>iedere</a:t>
            </a:r>
            <a:r>
              <a:rPr lang="en-US" u="none" dirty="0">
                <a:solidFill>
                  <a:srgbClr val="0563C1"/>
                </a:solidFill>
                <a:hlinkClick r:id="rId3">
                  <a:extLst>
                    <a:ext uri="{A12FA001-AC4F-418D-AE19-62706E023703}">
                      <ahyp:hlinkClr xmlns:ahyp="http://schemas.microsoft.com/office/drawing/2018/hyperlinkcolor" val="tx"/>
                    </a:ext>
                  </a:extLst>
                </a:hlinkClick>
              </a:rPr>
              <a:t> morgen </a:t>
            </a:r>
            <a:r>
              <a:rPr lang="en-US" u="none" dirty="0" err="1">
                <a:solidFill>
                  <a:srgbClr val="0563C1"/>
                </a:solidFill>
                <a:hlinkClick r:id="rId3">
                  <a:extLst>
                    <a:ext uri="{A12FA001-AC4F-418D-AE19-62706E023703}">
                      <ahyp:hlinkClr xmlns:ahyp="http://schemas.microsoft.com/office/drawing/2018/hyperlinkcolor" val="tx"/>
                    </a:ext>
                  </a:extLst>
                </a:hlinkClick>
              </a:rPr>
              <a:t>aan</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Blijf</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niet</a:t>
            </a:r>
            <a:r>
              <a:rPr lang="en-US" u="none" dirty="0">
                <a:solidFill>
                  <a:srgbClr val="0563C1"/>
                </a:solidFill>
                <a:hlinkClick r:id="rId3">
                  <a:extLst>
                    <a:ext uri="{A12FA001-AC4F-418D-AE19-62706E023703}">
                      <ahyp:hlinkClr xmlns:ahyp="http://schemas.microsoft.com/office/drawing/2018/hyperlinkcolor" val="tx"/>
                    </a:ext>
                  </a:extLst>
                </a:hlinkClick>
              </a:rPr>
              <a:t> in je jogging of </a:t>
            </a:r>
            <a:r>
              <a:rPr lang="en-US" u="none" dirty="0" err="1">
                <a:solidFill>
                  <a:srgbClr val="0563C1"/>
                </a:solidFill>
                <a:hlinkClick r:id="rId3">
                  <a:extLst>
                    <a:ext uri="{A12FA001-AC4F-418D-AE19-62706E023703}">
                      <ahyp:hlinkClr xmlns:ahyp="http://schemas.microsoft.com/office/drawing/2018/hyperlinkcolor" val="tx"/>
                    </a:ext>
                  </a:extLst>
                </a:hlinkClick>
              </a:rPr>
              <a:t>pyjama</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zitten</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dat</a:t>
            </a:r>
            <a:r>
              <a:rPr lang="en-US" u="none" dirty="0">
                <a:solidFill>
                  <a:srgbClr val="0563C1"/>
                </a:solidFill>
                <a:hlinkClick r:id="rId3">
                  <a:extLst>
                    <a:ext uri="{A12FA001-AC4F-418D-AE19-62706E023703}">
                      <ahyp:hlinkClr xmlns:ahyp="http://schemas.microsoft.com/office/drawing/2018/hyperlinkcolor" val="tx"/>
                    </a:ext>
                  </a:extLst>
                </a:hlinkClick>
              </a:rPr>
              <a:t> is </a:t>
            </a:r>
            <a:r>
              <a:rPr lang="en-US" u="none" dirty="0" err="1">
                <a:solidFill>
                  <a:srgbClr val="0563C1"/>
                </a:solidFill>
                <a:hlinkClick r:id="rId3">
                  <a:extLst>
                    <a:ext uri="{A12FA001-AC4F-418D-AE19-62706E023703}">
                      <ahyp:hlinkClr xmlns:ahyp="http://schemas.microsoft.com/office/drawing/2018/hyperlinkcolor" val="tx"/>
                    </a:ext>
                  </a:extLst>
                </a:hlinkClick>
              </a:rPr>
              <a:t>ontspanningskledij</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Als</a:t>
            </a:r>
            <a:r>
              <a:rPr lang="en-US" u="none" dirty="0">
                <a:solidFill>
                  <a:srgbClr val="0563C1"/>
                </a:solidFill>
                <a:hlinkClick r:id="rId3">
                  <a:extLst>
                    <a:ext uri="{A12FA001-AC4F-418D-AE19-62706E023703}">
                      <ahyp:hlinkClr xmlns:ahyp="http://schemas.microsoft.com/office/drawing/2018/hyperlinkcolor" val="tx"/>
                    </a:ext>
                  </a:extLst>
                </a:hlinkClick>
              </a:rPr>
              <a:t> je </a:t>
            </a:r>
            <a:r>
              <a:rPr lang="en-US" u="none" dirty="0" err="1">
                <a:solidFill>
                  <a:srgbClr val="0563C1"/>
                </a:solidFill>
                <a:hlinkClick r:id="rId3">
                  <a:extLst>
                    <a:ext uri="{A12FA001-AC4F-418D-AE19-62706E023703}">
                      <ahyp:hlinkClr xmlns:ahyp="http://schemas.microsoft.com/office/drawing/2018/hyperlinkcolor" val="tx"/>
                    </a:ext>
                  </a:extLst>
                </a:hlinkClick>
              </a:rPr>
              <a:t>je</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aankleedt</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alsof</a:t>
            </a:r>
            <a:r>
              <a:rPr lang="en-US" u="none" dirty="0">
                <a:solidFill>
                  <a:srgbClr val="0563C1"/>
                </a:solidFill>
                <a:hlinkClick r:id="rId3">
                  <a:extLst>
                    <a:ext uri="{A12FA001-AC4F-418D-AE19-62706E023703}">
                      <ahyp:hlinkClr xmlns:ahyp="http://schemas.microsoft.com/office/drawing/2018/hyperlinkcolor" val="tx"/>
                    </a:ext>
                  </a:extLst>
                </a:hlinkClick>
              </a:rPr>
              <a:t> je </a:t>
            </a:r>
            <a:r>
              <a:rPr lang="en-US" u="none" dirty="0" err="1">
                <a:solidFill>
                  <a:srgbClr val="0563C1"/>
                </a:solidFill>
                <a:hlinkClick r:id="rId3">
                  <a:extLst>
                    <a:ext uri="{A12FA001-AC4F-418D-AE19-62706E023703}">
                      <ahyp:hlinkClr xmlns:ahyp="http://schemas.microsoft.com/office/drawing/2018/hyperlinkcolor" val="tx"/>
                    </a:ext>
                  </a:extLst>
                </a:hlinkClick>
              </a:rPr>
              <a:t>naar</a:t>
            </a:r>
            <a:r>
              <a:rPr lang="en-US" u="none" dirty="0">
                <a:solidFill>
                  <a:srgbClr val="0563C1"/>
                </a:solidFill>
                <a:hlinkClick r:id="rId3">
                  <a:extLst>
                    <a:ext uri="{A12FA001-AC4F-418D-AE19-62706E023703}">
                      <ahyp:hlinkClr xmlns:ahyp="http://schemas.microsoft.com/office/drawing/2018/hyperlinkcolor" val="tx"/>
                    </a:ext>
                  </a:extLst>
                </a:hlinkClick>
              </a:rPr>
              <a:t> de campus </a:t>
            </a:r>
            <a:r>
              <a:rPr lang="en-US" u="none" dirty="0" err="1">
                <a:solidFill>
                  <a:srgbClr val="0563C1"/>
                </a:solidFill>
                <a:hlinkClick r:id="rId3">
                  <a:extLst>
                    <a:ext uri="{A12FA001-AC4F-418D-AE19-62706E023703}">
                      <ahyp:hlinkClr xmlns:ahyp="http://schemas.microsoft.com/office/drawing/2018/hyperlinkcolor" val="tx"/>
                    </a:ext>
                  </a:extLst>
                </a:hlinkClick>
              </a:rPr>
              <a:t>zou</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vertrekken</a:t>
            </a:r>
            <a:r>
              <a:rPr lang="en-US" u="none" dirty="0">
                <a:solidFill>
                  <a:srgbClr val="0563C1"/>
                </a:solidFill>
                <a:hlinkClick r:id="rId3">
                  <a:extLst>
                    <a:ext uri="{A12FA001-AC4F-418D-AE19-62706E023703}">
                      <ahyp:hlinkClr xmlns:ahyp="http://schemas.microsoft.com/office/drawing/2018/hyperlinkcolor" val="tx"/>
                    </a:ext>
                  </a:extLst>
                </a:hlinkClick>
              </a:rPr>
              <a:t> zit je </a:t>
            </a:r>
            <a:r>
              <a:rPr lang="en-US" u="none" dirty="0" err="1">
                <a:solidFill>
                  <a:srgbClr val="0563C1"/>
                </a:solidFill>
                <a:hlinkClick r:id="rId3">
                  <a:extLst>
                    <a:ext uri="{A12FA001-AC4F-418D-AE19-62706E023703}">
                      <ahyp:hlinkClr xmlns:ahyp="http://schemas.microsoft.com/office/drawing/2018/hyperlinkcolor" val="tx"/>
                    </a:ext>
                  </a:extLst>
                </a:hlinkClick>
              </a:rPr>
              <a:t>ook</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meer</a:t>
            </a:r>
            <a:r>
              <a:rPr lang="en-US" u="none" dirty="0">
                <a:solidFill>
                  <a:srgbClr val="0563C1"/>
                </a:solidFill>
                <a:hlinkClick r:id="rId3">
                  <a:extLst>
                    <a:ext uri="{A12FA001-AC4F-418D-AE19-62706E023703}">
                      <ahyp:hlinkClr xmlns:ahyp="http://schemas.microsoft.com/office/drawing/2018/hyperlinkcolor" val="tx"/>
                    </a:ext>
                  </a:extLst>
                </a:hlinkClick>
              </a:rPr>
              <a:t> in </a:t>
            </a:r>
            <a:r>
              <a:rPr lang="en-US" u="none" dirty="0" err="1">
                <a:solidFill>
                  <a:srgbClr val="0563C1"/>
                </a:solidFill>
                <a:hlinkClick r:id="rId3">
                  <a:extLst>
                    <a:ext uri="{A12FA001-AC4F-418D-AE19-62706E023703}">
                      <ahyp:hlinkClr xmlns:ahyp="http://schemas.microsoft.com/office/drawing/2018/hyperlinkcolor" val="tx"/>
                    </a:ext>
                  </a:extLst>
                </a:hlinkClick>
              </a:rPr>
              <a:t>een</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werksfeer</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en</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ga</a:t>
            </a:r>
            <a:r>
              <a:rPr lang="en-US" u="none" dirty="0">
                <a:solidFill>
                  <a:srgbClr val="0563C1"/>
                </a:solidFill>
                <a:hlinkClick r:id="rId3">
                  <a:extLst>
                    <a:ext uri="{A12FA001-AC4F-418D-AE19-62706E023703}">
                      <ahyp:hlinkClr xmlns:ahyp="http://schemas.microsoft.com/office/drawing/2018/hyperlinkcolor" val="tx"/>
                    </a:ext>
                  </a:extLst>
                </a:hlinkClick>
              </a:rPr>
              <a:t> je minder ‘</a:t>
            </a:r>
            <a:r>
              <a:rPr lang="en-US" u="none" dirty="0" err="1">
                <a:solidFill>
                  <a:srgbClr val="0563C1"/>
                </a:solidFill>
                <a:hlinkClick r:id="rId3">
                  <a:extLst>
                    <a:ext uri="{A12FA001-AC4F-418D-AE19-62706E023703}">
                      <ahyp:hlinkClr xmlns:ahyp="http://schemas.microsoft.com/office/drawing/2018/hyperlinkcolor" val="tx"/>
                    </a:ext>
                  </a:extLst>
                </a:hlinkClick>
              </a:rPr>
              <a:t>hangen</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aan</a:t>
            </a:r>
            <a:r>
              <a:rPr lang="en-US" u="none" dirty="0">
                <a:solidFill>
                  <a:srgbClr val="0563C1"/>
                </a:solidFill>
                <a:hlinkClick r:id="rId3">
                  <a:extLst>
                    <a:ext uri="{A12FA001-AC4F-418D-AE19-62706E023703}">
                      <ahyp:hlinkClr xmlns:ahyp="http://schemas.microsoft.com/office/drawing/2018/hyperlinkcolor" val="tx"/>
                    </a:ext>
                  </a:extLst>
                </a:hlinkClick>
              </a:rPr>
              <a:t> je bureau. </a:t>
            </a:r>
          </a:p>
          <a:p>
            <a:pPr marL="228600" indent="-228600">
              <a:buAutoNum type="arabicParenR"/>
            </a:pPr>
            <a:r>
              <a:rPr lang="en-US" u="none" dirty="0" err="1">
                <a:solidFill>
                  <a:srgbClr val="0563C1"/>
                </a:solidFill>
                <a:hlinkClick r:id="rId3">
                  <a:extLst>
                    <a:ext uri="{A12FA001-AC4F-418D-AE19-62706E023703}">
                      <ahyp:hlinkClr xmlns:ahyp="http://schemas.microsoft.com/office/drawing/2018/hyperlinkcolor" val="tx"/>
                    </a:ext>
                  </a:extLst>
                </a:hlinkClick>
              </a:rPr>
              <a:t>Richt</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een</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aparte</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studieruimte</a:t>
            </a:r>
            <a:r>
              <a:rPr lang="en-US" u="none" dirty="0">
                <a:solidFill>
                  <a:srgbClr val="0563C1"/>
                </a:solidFill>
                <a:hlinkClick r:id="rId3">
                  <a:extLst>
                    <a:ext uri="{A12FA001-AC4F-418D-AE19-62706E023703}">
                      <ahyp:hlinkClr xmlns:ahyp="http://schemas.microsoft.com/office/drawing/2018/hyperlinkcolor" val="tx"/>
                    </a:ext>
                  </a:extLst>
                </a:hlinkClick>
              </a:rPr>
              <a:t> in : </a:t>
            </a:r>
            <a:r>
              <a:rPr lang="en-US" u="none" dirty="0" err="1">
                <a:solidFill>
                  <a:srgbClr val="0563C1"/>
                </a:solidFill>
                <a:hlinkClick r:id="rId3">
                  <a:extLst>
                    <a:ext uri="{A12FA001-AC4F-418D-AE19-62706E023703}">
                      <ahyp:hlinkClr xmlns:ahyp="http://schemas.microsoft.com/office/drawing/2018/hyperlinkcolor" val="tx"/>
                    </a:ext>
                  </a:extLst>
                </a:hlinkClick>
              </a:rPr>
              <a:t>probeer</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te</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studeren</a:t>
            </a:r>
            <a:r>
              <a:rPr lang="en-US" u="none" dirty="0">
                <a:solidFill>
                  <a:srgbClr val="0563C1"/>
                </a:solidFill>
                <a:hlinkClick r:id="rId3">
                  <a:extLst>
                    <a:ext uri="{A12FA001-AC4F-418D-AE19-62706E023703}">
                      <ahyp:hlinkClr xmlns:ahyp="http://schemas.microsoft.com/office/drawing/2018/hyperlinkcolor" val="tx"/>
                    </a:ext>
                  </a:extLst>
                </a:hlinkClick>
              </a:rPr>
              <a:t> in </a:t>
            </a:r>
            <a:r>
              <a:rPr lang="en-US" u="none" dirty="0" err="1">
                <a:solidFill>
                  <a:srgbClr val="0563C1"/>
                </a:solidFill>
                <a:hlinkClick r:id="rId3">
                  <a:extLst>
                    <a:ext uri="{A12FA001-AC4F-418D-AE19-62706E023703}">
                      <ahyp:hlinkClr xmlns:ahyp="http://schemas.microsoft.com/office/drawing/2018/hyperlinkcolor" val="tx"/>
                    </a:ext>
                  </a:extLst>
                </a:hlinkClick>
              </a:rPr>
              <a:t>een</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andere</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ruimte</a:t>
            </a:r>
            <a:r>
              <a:rPr lang="en-US" u="none" dirty="0">
                <a:solidFill>
                  <a:srgbClr val="0563C1"/>
                </a:solidFill>
                <a:hlinkClick r:id="rId3">
                  <a:extLst>
                    <a:ext uri="{A12FA001-AC4F-418D-AE19-62706E023703}">
                      <ahyp:hlinkClr xmlns:ahyp="http://schemas.microsoft.com/office/drawing/2018/hyperlinkcolor" val="tx"/>
                    </a:ext>
                  </a:extLst>
                </a:hlinkClick>
              </a:rPr>
              <a:t> dan de </a:t>
            </a:r>
            <a:r>
              <a:rPr lang="en-US" u="none" dirty="0" err="1">
                <a:solidFill>
                  <a:srgbClr val="0563C1"/>
                </a:solidFill>
                <a:hlinkClick r:id="rId3">
                  <a:extLst>
                    <a:ext uri="{A12FA001-AC4F-418D-AE19-62706E023703}">
                      <ahyp:hlinkClr xmlns:ahyp="http://schemas.microsoft.com/office/drawing/2018/hyperlinkcolor" val="tx"/>
                    </a:ext>
                  </a:extLst>
                </a:hlinkClick>
              </a:rPr>
              <a:t>de</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ruimte</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waar</a:t>
            </a:r>
            <a:r>
              <a:rPr lang="en-US" u="none" dirty="0">
                <a:solidFill>
                  <a:srgbClr val="0563C1"/>
                </a:solidFill>
                <a:hlinkClick r:id="rId3">
                  <a:extLst>
                    <a:ext uri="{A12FA001-AC4F-418D-AE19-62706E023703}">
                      <ahyp:hlinkClr xmlns:ahyp="http://schemas.microsoft.com/office/drawing/2018/hyperlinkcolor" val="tx"/>
                    </a:ext>
                  </a:extLst>
                </a:hlinkClick>
              </a:rPr>
              <a:t> je </a:t>
            </a:r>
            <a:r>
              <a:rPr lang="en-US" u="none" dirty="0" err="1">
                <a:solidFill>
                  <a:srgbClr val="0563C1"/>
                </a:solidFill>
                <a:hlinkClick r:id="rId3">
                  <a:extLst>
                    <a:ext uri="{A12FA001-AC4F-418D-AE19-62706E023703}">
                      <ahyp:hlinkClr xmlns:ahyp="http://schemas.microsoft.com/office/drawing/2018/hyperlinkcolor" val="tx"/>
                    </a:ext>
                  </a:extLst>
                </a:hlinkClick>
              </a:rPr>
              <a:t>doorgaans</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ontspant</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Idealiter</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studeer</a:t>
            </a:r>
            <a:r>
              <a:rPr lang="en-US" u="none" dirty="0">
                <a:solidFill>
                  <a:srgbClr val="0563C1"/>
                </a:solidFill>
                <a:hlinkClick r:id="rId3">
                  <a:extLst>
                    <a:ext uri="{A12FA001-AC4F-418D-AE19-62706E023703}">
                      <ahyp:hlinkClr xmlns:ahyp="http://schemas.microsoft.com/office/drawing/2018/hyperlinkcolor" val="tx"/>
                    </a:ext>
                  </a:extLst>
                </a:hlinkClick>
              </a:rPr>
              <a:t> je </a:t>
            </a:r>
            <a:r>
              <a:rPr lang="en-US" u="none" dirty="0" err="1">
                <a:solidFill>
                  <a:srgbClr val="0563C1"/>
                </a:solidFill>
                <a:hlinkClick r:id="rId3">
                  <a:extLst>
                    <a:ext uri="{A12FA001-AC4F-418D-AE19-62706E023703}">
                      <ahyp:hlinkClr xmlns:ahyp="http://schemas.microsoft.com/office/drawing/2018/hyperlinkcolor" val="tx"/>
                    </a:ext>
                  </a:extLst>
                </a:hlinkClick>
              </a:rPr>
              <a:t>aan</a:t>
            </a:r>
            <a:r>
              <a:rPr lang="en-US" u="none" dirty="0">
                <a:solidFill>
                  <a:srgbClr val="0563C1"/>
                </a:solidFill>
                <a:hlinkClick r:id="rId3">
                  <a:extLst>
                    <a:ext uri="{A12FA001-AC4F-418D-AE19-62706E023703}">
                      <ahyp:hlinkClr xmlns:ahyp="http://schemas.microsoft.com/office/drawing/2018/hyperlinkcolor" val="tx"/>
                    </a:ext>
                  </a:extLst>
                </a:hlinkClick>
              </a:rPr>
              <a:t> je bureau of in </a:t>
            </a:r>
            <a:r>
              <a:rPr lang="en-US" u="none" dirty="0" err="1">
                <a:solidFill>
                  <a:srgbClr val="0563C1"/>
                </a:solidFill>
                <a:hlinkClick r:id="rId3">
                  <a:extLst>
                    <a:ext uri="{A12FA001-AC4F-418D-AE19-62706E023703}">
                      <ahyp:hlinkClr xmlns:ahyp="http://schemas.microsoft.com/office/drawing/2018/hyperlinkcolor" val="tx"/>
                    </a:ext>
                  </a:extLst>
                </a:hlinkClick>
              </a:rPr>
              <a:t>een</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andere</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ruimte</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waar</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weinig</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afleiding</a:t>
            </a:r>
            <a:r>
              <a:rPr lang="en-US" u="none" dirty="0">
                <a:solidFill>
                  <a:srgbClr val="0563C1"/>
                </a:solidFill>
                <a:hlinkClick r:id="rId3">
                  <a:extLst>
                    <a:ext uri="{A12FA001-AC4F-418D-AE19-62706E023703}">
                      <ahyp:hlinkClr xmlns:ahyp="http://schemas.microsoft.com/office/drawing/2018/hyperlinkcolor" val="tx"/>
                    </a:ext>
                  </a:extLst>
                </a:hlinkClick>
              </a:rPr>
              <a:t> is. Op die </a:t>
            </a:r>
            <a:r>
              <a:rPr lang="en-US" u="none" dirty="0" err="1">
                <a:solidFill>
                  <a:srgbClr val="0563C1"/>
                </a:solidFill>
                <a:hlinkClick r:id="rId3">
                  <a:extLst>
                    <a:ext uri="{A12FA001-AC4F-418D-AE19-62706E023703}">
                      <ahyp:hlinkClr xmlns:ahyp="http://schemas.microsoft.com/office/drawing/2018/hyperlinkcolor" val="tx"/>
                    </a:ext>
                  </a:extLst>
                </a:hlinkClick>
              </a:rPr>
              <a:t>manier</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kan</a:t>
            </a:r>
            <a:r>
              <a:rPr lang="en-US" u="none" dirty="0">
                <a:solidFill>
                  <a:srgbClr val="0563C1"/>
                </a:solidFill>
                <a:hlinkClick r:id="rId3">
                  <a:extLst>
                    <a:ext uri="{A12FA001-AC4F-418D-AE19-62706E023703}">
                      <ahyp:hlinkClr xmlns:ahyp="http://schemas.microsoft.com/office/drawing/2018/hyperlinkcolor" val="tx"/>
                    </a:ext>
                  </a:extLst>
                </a:hlinkClick>
              </a:rPr>
              <a:t> je </a:t>
            </a:r>
            <a:r>
              <a:rPr lang="en-US" u="none" dirty="0" err="1">
                <a:solidFill>
                  <a:srgbClr val="0563C1"/>
                </a:solidFill>
                <a:hlinkClick r:id="rId3">
                  <a:extLst>
                    <a:ext uri="{A12FA001-AC4F-418D-AE19-62706E023703}">
                      <ahyp:hlinkClr xmlns:ahyp="http://schemas.microsoft.com/office/drawing/2018/hyperlinkcolor" val="tx"/>
                    </a:ext>
                  </a:extLst>
                </a:hlinkClick>
              </a:rPr>
              <a:t>je</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studeer</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en</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werktijd</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gescheiden</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houden</a:t>
            </a:r>
            <a:r>
              <a:rPr lang="en-US" u="none" dirty="0">
                <a:solidFill>
                  <a:srgbClr val="0563C1"/>
                </a:solidFill>
                <a:hlinkClick r:id="rId3">
                  <a:extLst>
                    <a:ext uri="{A12FA001-AC4F-418D-AE19-62706E023703}">
                      <ahyp:hlinkClr xmlns:ahyp="http://schemas.microsoft.com/office/drawing/2018/hyperlinkcolor" val="tx"/>
                    </a:ext>
                  </a:extLst>
                </a:hlinkClick>
              </a:rPr>
              <a:t> van je </a:t>
            </a:r>
            <a:r>
              <a:rPr lang="en-US" u="none" dirty="0" err="1">
                <a:solidFill>
                  <a:srgbClr val="0563C1"/>
                </a:solidFill>
                <a:hlinkClick r:id="rId3">
                  <a:extLst>
                    <a:ext uri="{A12FA001-AC4F-418D-AE19-62706E023703}">
                      <ahyp:hlinkClr xmlns:ahyp="http://schemas.microsoft.com/office/drawing/2018/hyperlinkcolor" val="tx"/>
                    </a:ext>
                  </a:extLst>
                </a:hlinkClick>
              </a:rPr>
              <a:t>ontspannings</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en</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eetruimte</a:t>
            </a:r>
            <a:r>
              <a:rPr lang="en-US" u="none" dirty="0">
                <a:solidFill>
                  <a:srgbClr val="0563C1"/>
                </a:solidFill>
                <a:hlinkClick r:id="rId3">
                  <a:extLst>
                    <a:ext uri="{A12FA001-AC4F-418D-AE19-62706E023703}">
                      <ahyp:hlinkClr xmlns:ahyp="http://schemas.microsoft.com/office/drawing/2018/hyperlinkcolor" val="tx"/>
                    </a:ext>
                  </a:extLst>
                </a:hlinkClick>
              </a:rPr>
              <a:t>. </a:t>
            </a:r>
            <a:br>
              <a:rPr lang="en-US" u="none" dirty="0">
                <a:solidFill>
                  <a:srgbClr val="0563C1"/>
                </a:solidFill>
                <a:hlinkClick r:id="rId3">
                  <a:extLst>
                    <a:ext uri="{A12FA001-AC4F-418D-AE19-62706E023703}">
                      <ahyp:hlinkClr xmlns:ahyp="http://schemas.microsoft.com/office/drawing/2018/hyperlinkcolor" val="tx"/>
                    </a:ext>
                  </a:extLst>
                </a:hlinkClick>
              </a:rPr>
            </a:br>
            <a:r>
              <a:rPr lang="en-US" u="none" dirty="0" err="1">
                <a:solidFill>
                  <a:srgbClr val="0563C1"/>
                </a:solidFill>
                <a:hlinkClick r:id="rId3">
                  <a:extLst>
                    <a:ext uri="{A12FA001-AC4F-418D-AE19-62706E023703}">
                      <ahyp:hlinkClr xmlns:ahyp="http://schemas.microsoft.com/office/drawing/2018/hyperlinkcolor" val="tx"/>
                    </a:ext>
                  </a:extLst>
                </a:hlinkClick>
              </a:rPr>
              <a:t>Voor</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een</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aantal</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onder</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jullie</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zal</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er</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niet</a:t>
            </a:r>
            <a:r>
              <a:rPr lang="en-US" u="none" dirty="0">
                <a:solidFill>
                  <a:srgbClr val="0563C1"/>
                </a:solidFill>
                <a:hlinkClick r:id="rId3">
                  <a:extLst>
                    <a:ext uri="{A12FA001-AC4F-418D-AE19-62706E023703}">
                      <ahyp:hlinkClr xmlns:ahyp="http://schemas.microsoft.com/office/drawing/2018/hyperlinkcolor" val="tx"/>
                    </a:ext>
                  </a:extLst>
                </a:hlinkClick>
              </a:rPr>
              <a:t> de </a:t>
            </a:r>
            <a:r>
              <a:rPr lang="en-US" u="none" dirty="0" err="1">
                <a:solidFill>
                  <a:srgbClr val="0563C1"/>
                </a:solidFill>
                <a:hlinkClick r:id="rId3">
                  <a:extLst>
                    <a:ext uri="{A12FA001-AC4F-418D-AE19-62706E023703}">
                      <ahyp:hlinkClr xmlns:ahyp="http://schemas.microsoft.com/office/drawing/2018/hyperlinkcolor" val="tx"/>
                    </a:ext>
                  </a:extLst>
                </a:hlinkClick>
              </a:rPr>
              <a:t>gelegenheid</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zijn</a:t>
            </a:r>
            <a:r>
              <a:rPr lang="en-US" u="none" dirty="0">
                <a:solidFill>
                  <a:srgbClr val="0563C1"/>
                </a:solidFill>
                <a:hlinkClick r:id="rId3">
                  <a:extLst>
                    <a:ext uri="{A12FA001-AC4F-418D-AE19-62706E023703}">
                      <ahyp:hlinkClr xmlns:ahyp="http://schemas.microsoft.com/office/drawing/2018/hyperlinkcolor" val="tx"/>
                    </a:ext>
                  </a:extLst>
                </a:hlinkClick>
              </a:rPr>
              <a:t> om in </a:t>
            </a:r>
            <a:r>
              <a:rPr lang="en-US" u="none" dirty="0" err="1">
                <a:solidFill>
                  <a:srgbClr val="0563C1"/>
                </a:solidFill>
                <a:hlinkClick r:id="rId3">
                  <a:extLst>
                    <a:ext uri="{A12FA001-AC4F-418D-AE19-62706E023703}">
                      <ahyp:hlinkClr xmlns:ahyp="http://schemas.microsoft.com/office/drawing/2018/hyperlinkcolor" val="tx"/>
                    </a:ext>
                  </a:extLst>
                </a:hlinkClick>
              </a:rPr>
              <a:t>een</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aparte</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ruimte</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te</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studeren</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Probeer</a:t>
            </a:r>
            <a:r>
              <a:rPr lang="en-US" u="none" dirty="0">
                <a:solidFill>
                  <a:srgbClr val="0563C1"/>
                </a:solidFill>
                <a:hlinkClick r:id="rId3">
                  <a:extLst>
                    <a:ext uri="{A12FA001-AC4F-418D-AE19-62706E023703}">
                      <ahyp:hlinkClr xmlns:ahyp="http://schemas.microsoft.com/office/drawing/2018/hyperlinkcolor" val="tx"/>
                    </a:ext>
                  </a:extLst>
                </a:hlinkClick>
              </a:rPr>
              <a:t> dan </a:t>
            </a:r>
            <a:r>
              <a:rPr lang="en-US" u="none" dirty="0" err="1">
                <a:solidFill>
                  <a:srgbClr val="0563C1"/>
                </a:solidFill>
                <a:hlinkClick r:id="rId3">
                  <a:extLst>
                    <a:ext uri="{A12FA001-AC4F-418D-AE19-62706E023703}">
                      <ahyp:hlinkClr xmlns:ahyp="http://schemas.microsoft.com/office/drawing/2018/hyperlinkcolor" val="tx"/>
                    </a:ext>
                  </a:extLst>
                </a:hlinkClick>
              </a:rPr>
              <a:t>tussen</a:t>
            </a:r>
            <a:r>
              <a:rPr lang="en-US" u="none" dirty="0">
                <a:solidFill>
                  <a:srgbClr val="0563C1"/>
                </a:solidFill>
                <a:hlinkClick r:id="rId3">
                  <a:extLst>
                    <a:ext uri="{A12FA001-AC4F-418D-AE19-62706E023703}">
                      <ahyp:hlinkClr xmlns:ahyp="http://schemas.microsoft.com/office/drawing/2018/hyperlinkcolor" val="tx"/>
                    </a:ext>
                  </a:extLst>
                </a:hlinkClick>
              </a:rPr>
              <a:t> je </a:t>
            </a:r>
            <a:r>
              <a:rPr lang="en-US" u="none" dirty="0" err="1">
                <a:solidFill>
                  <a:srgbClr val="0563C1"/>
                </a:solidFill>
                <a:hlinkClick r:id="rId3">
                  <a:extLst>
                    <a:ext uri="{A12FA001-AC4F-418D-AE19-62706E023703}">
                      <ahyp:hlinkClr xmlns:ahyp="http://schemas.microsoft.com/office/drawing/2018/hyperlinkcolor" val="tx"/>
                    </a:ext>
                  </a:extLst>
                </a:hlinkClick>
              </a:rPr>
              <a:t>studeer</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en</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eetmomenten</a:t>
            </a:r>
            <a:r>
              <a:rPr lang="en-US" u="none" dirty="0">
                <a:solidFill>
                  <a:srgbClr val="0563C1"/>
                </a:solidFill>
                <a:hlinkClick r:id="rId3">
                  <a:extLst>
                    <a:ext uri="{A12FA001-AC4F-418D-AE19-62706E023703}">
                      <ahyp:hlinkClr xmlns:ahyp="http://schemas.microsoft.com/office/drawing/2018/hyperlinkcolor" val="tx"/>
                    </a:ext>
                  </a:extLst>
                </a:hlinkClick>
              </a:rPr>
              <a:t> even </a:t>
            </a:r>
            <a:r>
              <a:rPr lang="en-US" u="none" dirty="0" err="1">
                <a:solidFill>
                  <a:srgbClr val="0563C1"/>
                </a:solidFill>
                <a:hlinkClick r:id="rId3">
                  <a:extLst>
                    <a:ext uri="{A12FA001-AC4F-418D-AE19-62706E023703}">
                      <ahyp:hlinkClr xmlns:ahyp="http://schemas.microsoft.com/office/drawing/2018/hyperlinkcolor" val="tx"/>
                    </a:ext>
                  </a:extLst>
                </a:hlinkClick>
              </a:rPr>
              <a:t>een</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wandeling</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te</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maken</a:t>
            </a:r>
            <a:r>
              <a:rPr lang="en-US" u="none" dirty="0">
                <a:solidFill>
                  <a:srgbClr val="0563C1"/>
                </a:solidFill>
                <a:hlinkClick r:id="rId3">
                  <a:extLst>
                    <a:ext uri="{A12FA001-AC4F-418D-AE19-62706E023703}">
                      <ahyp:hlinkClr xmlns:ahyp="http://schemas.microsoft.com/office/drawing/2018/hyperlinkcolor" val="tx"/>
                    </a:ext>
                  </a:extLst>
                </a:hlinkClick>
              </a:rPr>
              <a:t> om de ‘</a:t>
            </a:r>
            <a:r>
              <a:rPr lang="en-US" u="none" dirty="0" err="1">
                <a:solidFill>
                  <a:srgbClr val="0563C1"/>
                </a:solidFill>
                <a:hlinkClick r:id="rId3">
                  <a:extLst>
                    <a:ext uri="{A12FA001-AC4F-418D-AE19-62706E023703}">
                      <ahyp:hlinkClr xmlns:ahyp="http://schemas.microsoft.com/office/drawing/2018/hyperlinkcolor" val="tx"/>
                    </a:ext>
                  </a:extLst>
                </a:hlinkClick>
              </a:rPr>
              <a:t>studietijd</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te</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doorbreken</a:t>
            </a:r>
            <a:r>
              <a:rPr lang="en-US" u="none" dirty="0">
                <a:solidFill>
                  <a:srgbClr val="0563C1"/>
                </a:solidFill>
                <a:hlinkClick r:id="rId3">
                  <a:extLst>
                    <a:ext uri="{A12FA001-AC4F-418D-AE19-62706E023703}">
                      <ahyp:hlinkClr xmlns:ahyp="http://schemas.microsoft.com/office/drawing/2018/hyperlinkcolor" val="tx"/>
                    </a:ext>
                  </a:extLst>
                </a:hlinkClick>
              </a:rPr>
              <a:t>. </a:t>
            </a:r>
          </a:p>
          <a:p>
            <a:pPr marL="228600" indent="-228600">
              <a:buAutoNum type="arabicParenR"/>
            </a:pPr>
            <a:r>
              <a:rPr lang="en-US" u="none" dirty="0" err="1">
                <a:solidFill>
                  <a:srgbClr val="0563C1"/>
                </a:solidFill>
                <a:hlinkClick r:id="rId3">
                  <a:extLst>
                    <a:ext uri="{A12FA001-AC4F-418D-AE19-62706E023703}">
                      <ahyp:hlinkClr xmlns:ahyp="http://schemas.microsoft.com/office/drawing/2018/hyperlinkcolor" val="tx"/>
                    </a:ext>
                  </a:extLst>
                </a:hlinkClick>
              </a:rPr>
              <a:t>Verlaag</a:t>
            </a:r>
            <a:r>
              <a:rPr lang="en-US" u="none" dirty="0">
                <a:solidFill>
                  <a:srgbClr val="0563C1"/>
                </a:solidFill>
                <a:hlinkClick r:id="rId3">
                  <a:extLst>
                    <a:ext uri="{A12FA001-AC4F-418D-AE19-62706E023703}">
                      <ahyp:hlinkClr xmlns:ahyp="http://schemas.microsoft.com/office/drawing/2018/hyperlinkcolor" val="tx"/>
                    </a:ext>
                  </a:extLst>
                </a:hlinkClick>
              </a:rPr>
              <a:t> je </a:t>
            </a:r>
            <a:r>
              <a:rPr lang="en-US" u="none" dirty="0" err="1">
                <a:solidFill>
                  <a:srgbClr val="0563C1"/>
                </a:solidFill>
                <a:hlinkClick r:id="rId3">
                  <a:extLst>
                    <a:ext uri="{A12FA001-AC4F-418D-AE19-62706E023703}">
                      <ahyp:hlinkClr xmlns:ahyp="http://schemas.microsoft.com/office/drawing/2018/hyperlinkcolor" val="tx"/>
                    </a:ext>
                  </a:extLst>
                </a:hlinkClick>
              </a:rPr>
              <a:t>startenergie</a:t>
            </a:r>
            <a:r>
              <a:rPr lang="en-US" u="none" dirty="0">
                <a:solidFill>
                  <a:srgbClr val="0563C1"/>
                </a:solidFill>
                <a:hlinkClick r:id="rId3">
                  <a:extLst>
                    <a:ext uri="{A12FA001-AC4F-418D-AE19-62706E023703}">
                      <ahyp:hlinkClr xmlns:ahyp="http://schemas.microsoft.com/office/drawing/2018/hyperlinkcolor" val="tx"/>
                    </a:ext>
                  </a:extLst>
                </a:hlinkClick>
              </a:rPr>
              <a:t> : leg </a:t>
            </a:r>
            <a:r>
              <a:rPr lang="en-US" u="none" dirty="0" err="1">
                <a:solidFill>
                  <a:srgbClr val="0563C1"/>
                </a:solidFill>
                <a:hlinkClick r:id="rId3">
                  <a:extLst>
                    <a:ext uri="{A12FA001-AC4F-418D-AE19-62706E023703}">
                      <ahyp:hlinkClr xmlns:ahyp="http://schemas.microsoft.com/office/drawing/2018/hyperlinkcolor" val="tx"/>
                    </a:ext>
                  </a:extLst>
                </a:hlinkClick>
              </a:rPr>
              <a:t>telkens</a:t>
            </a:r>
            <a:r>
              <a:rPr lang="en-US" u="none" dirty="0">
                <a:solidFill>
                  <a:srgbClr val="0563C1"/>
                </a:solidFill>
                <a:hlinkClick r:id="rId3">
                  <a:extLst>
                    <a:ext uri="{A12FA001-AC4F-418D-AE19-62706E023703}">
                      <ahyp:hlinkClr xmlns:ahyp="http://schemas.microsoft.com/office/drawing/2018/hyperlinkcolor" val="tx"/>
                    </a:ext>
                  </a:extLst>
                </a:hlinkClick>
              </a:rPr>
              <a:t> je </a:t>
            </a:r>
            <a:r>
              <a:rPr lang="en-US" u="none" dirty="0" err="1">
                <a:solidFill>
                  <a:srgbClr val="0563C1"/>
                </a:solidFill>
                <a:hlinkClick r:id="rId3">
                  <a:extLst>
                    <a:ext uri="{A12FA001-AC4F-418D-AE19-62706E023703}">
                      <ahyp:hlinkClr xmlns:ahyp="http://schemas.microsoft.com/office/drawing/2018/hyperlinkcolor" val="tx"/>
                    </a:ext>
                  </a:extLst>
                </a:hlinkClick>
              </a:rPr>
              <a:t>materiaal</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voor</a:t>
            </a:r>
            <a:r>
              <a:rPr lang="en-US" u="none" dirty="0">
                <a:solidFill>
                  <a:srgbClr val="0563C1"/>
                </a:solidFill>
                <a:hlinkClick r:id="rId3">
                  <a:extLst>
                    <a:ext uri="{A12FA001-AC4F-418D-AE19-62706E023703}">
                      <ahyp:hlinkClr xmlns:ahyp="http://schemas.microsoft.com/office/drawing/2018/hyperlinkcolor" val="tx"/>
                    </a:ext>
                  </a:extLst>
                </a:hlinkClick>
              </a:rPr>
              <a:t> de </a:t>
            </a:r>
            <a:r>
              <a:rPr lang="en-US" u="none" dirty="0" err="1">
                <a:solidFill>
                  <a:srgbClr val="0563C1"/>
                </a:solidFill>
                <a:hlinkClick r:id="rId3">
                  <a:extLst>
                    <a:ext uri="{A12FA001-AC4F-418D-AE19-62706E023703}">
                      <ahyp:hlinkClr xmlns:ahyp="http://schemas.microsoft.com/office/drawing/2018/hyperlinkcolor" val="tx"/>
                    </a:ext>
                  </a:extLst>
                </a:hlinkClick>
              </a:rPr>
              <a:t>volgende</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dag</a:t>
            </a:r>
            <a:r>
              <a:rPr lang="en-US" u="none" dirty="0">
                <a:solidFill>
                  <a:srgbClr val="0563C1"/>
                </a:solidFill>
                <a:hlinkClick r:id="rId3">
                  <a:extLst>
                    <a:ext uri="{A12FA001-AC4F-418D-AE19-62706E023703}">
                      <ahyp:hlinkClr xmlns:ahyp="http://schemas.microsoft.com/office/drawing/2018/hyperlinkcolor" val="tx"/>
                    </a:ext>
                  </a:extLst>
                </a:hlinkClick>
              </a:rPr>
              <a:t> al de </a:t>
            </a:r>
            <a:r>
              <a:rPr lang="en-US" u="none" dirty="0" err="1">
                <a:solidFill>
                  <a:srgbClr val="0563C1"/>
                </a:solidFill>
                <a:hlinkClick r:id="rId3">
                  <a:extLst>
                    <a:ext uri="{A12FA001-AC4F-418D-AE19-62706E023703}">
                      <ahyp:hlinkClr xmlns:ahyp="http://schemas.microsoft.com/office/drawing/2018/hyperlinkcolor" val="tx"/>
                    </a:ext>
                  </a:extLst>
                </a:hlinkClick>
              </a:rPr>
              <a:t>avond</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vooraf</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klaar</a:t>
            </a:r>
            <a:r>
              <a:rPr lang="en-US" u="none" dirty="0">
                <a:solidFill>
                  <a:srgbClr val="0563C1"/>
                </a:solidFill>
                <a:hlinkClick r:id="rId3">
                  <a:extLst>
                    <a:ext uri="{A12FA001-AC4F-418D-AE19-62706E023703}">
                      <ahyp:hlinkClr xmlns:ahyp="http://schemas.microsoft.com/office/drawing/2018/hyperlinkcolor" val="tx"/>
                    </a:ext>
                  </a:extLst>
                </a:hlinkClick>
              </a:rPr>
              <a:t>. Op die </a:t>
            </a:r>
            <a:r>
              <a:rPr lang="en-US" u="none" dirty="0" err="1">
                <a:solidFill>
                  <a:srgbClr val="0563C1"/>
                </a:solidFill>
                <a:hlinkClick r:id="rId3">
                  <a:extLst>
                    <a:ext uri="{A12FA001-AC4F-418D-AE19-62706E023703}">
                      <ahyp:hlinkClr xmlns:ahyp="http://schemas.microsoft.com/office/drawing/2018/hyperlinkcolor" val="tx"/>
                    </a:ext>
                  </a:extLst>
                </a:hlinkClick>
              </a:rPr>
              <a:t>manier</a:t>
            </a:r>
            <a:r>
              <a:rPr lang="en-US" u="none" dirty="0">
                <a:solidFill>
                  <a:srgbClr val="0563C1"/>
                </a:solidFill>
                <a:hlinkClick r:id="rId3">
                  <a:extLst>
                    <a:ext uri="{A12FA001-AC4F-418D-AE19-62706E023703}">
                      <ahyp:hlinkClr xmlns:ahyp="http://schemas.microsoft.com/office/drawing/2018/hyperlinkcolor" val="tx"/>
                    </a:ext>
                  </a:extLst>
                </a:hlinkClick>
              </a:rPr>
              <a:t> hoe je de </a:t>
            </a:r>
            <a:r>
              <a:rPr lang="en-US" u="none" dirty="0" err="1">
                <a:solidFill>
                  <a:srgbClr val="0563C1"/>
                </a:solidFill>
                <a:hlinkClick r:id="rId3">
                  <a:extLst>
                    <a:ext uri="{A12FA001-AC4F-418D-AE19-62706E023703}">
                      <ahyp:hlinkClr xmlns:ahyp="http://schemas.microsoft.com/office/drawing/2018/hyperlinkcolor" val="tx"/>
                    </a:ext>
                  </a:extLst>
                </a:hlinkClick>
              </a:rPr>
              <a:t>volgende</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ochtend</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alvorens</a:t>
            </a:r>
            <a:r>
              <a:rPr lang="en-US" u="none" dirty="0">
                <a:solidFill>
                  <a:srgbClr val="0563C1"/>
                </a:solidFill>
                <a:hlinkClick r:id="rId3">
                  <a:extLst>
                    <a:ext uri="{A12FA001-AC4F-418D-AE19-62706E023703}">
                      <ahyp:hlinkClr xmlns:ahyp="http://schemas.microsoft.com/office/drawing/2018/hyperlinkcolor" val="tx"/>
                    </a:ext>
                  </a:extLst>
                </a:hlinkClick>
              </a:rPr>
              <a:t> je </a:t>
            </a:r>
            <a:r>
              <a:rPr lang="en-US" u="none" dirty="0" err="1">
                <a:solidFill>
                  <a:srgbClr val="0563C1"/>
                </a:solidFill>
                <a:hlinkClick r:id="rId3">
                  <a:extLst>
                    <a:ext uri="{A12FA001-AC4F-418D-AE19-62706E023703}">
                      <ahyp:hlinkClr xmlns:ahyp="http://schemas.microsoft.com/office/drawing/2018/hyperlinkcolor" val="tx"/>
                    </a:ext>
                  </a:extLst>
                </a:hlinkClick>
              </a:rPr>
              <a:t>wil</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starten</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nog</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niet</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naar</a:t>
            </a:r>
            <a:r>
              <a:rPr lang="en-US" u="none" dirty="0">
                <a:solidFill>
                  <a:srgbClr val="0563C1"/>
                </a:solidFill>
                <a:hlinkClick r:id="rId3">
                  <a:extLst>
                    <a:ext uri="{A12FA001-AC4F-418D-AE19-62706E023703}">
                      <ahyp:hlinkClr xmlns:ahyp="http://schemas.microsoft.com/office/drawing/2018/hyperlinkcolor" val="tx"/>
                    </a:ext>
                  </a:extLst>
                </a:hlinkClick>
              </a:rPr>
              <a:t> al je </a:t>
            </a:r>
            <a:r>
              <a:rPr lang="en-US" u="none" dirty="0" err="1">
                <a:solidFill>
                  <a:srgbClr val="0563C1"/>
                </a:solidFill>
                <a:hlinkClick r:id="rId3">
                  <a:extLst>
                    <a:ext uri="{A12FA001-AC4F-418D-AE19-62706E023703}">
                      <ahyp:hlinkClr xmlns:ahyp="http://schemas.microsoft.com/office/drawing/2018/hyperlinkcolor" val="tx"/>
                    </a:ext>
                  </a:extLst>
                </a:hlinkClick>
              </a:rPr>
              <a:t>materiaal</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te</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gaan</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zoeken</a:t>
            </a:r>
            <a:r>
              <a:rPr lang="en-US" u="none" dirty="0">
                <a:solidFill>
                  <a:srgbClr val="0563C1"/>
                </a:solidFill>
                <a:hlinkClick r:id="rId3">
                  <a:extLst>
                    <a:ext uri="{A12FA001-AC4F-418D-AE19-62706E023703}">
                      <ahyp:hlinkClr xmlns:ahyp="http://schemas.microsoft.com/office/drawing/2018/hyperlinkcolor" val="tx"/>
                    </a:ext>
                  </a:extLst>
                </a:hlinkClick>
              </a:rPr>
              <a:t> of </a:t>
            </a:r>
            <a:r>
              <a:rPr lang="en-US" u="none" dirty="0" err="1">
                <a:solidFill>
                  <a:srgbClr val="0563C1"/>
                </a:solidFill>
                <a:hlinkClick r:id="rId3">
                  <a:extLst>
                    <a:ext uri="{A12FA001-AC4F-418D-AE19-62706E023703}">
                      <ahyp:hlinkClr xmlns:ahyp="http://schemas.microsoft.com/office/drawing/2018/hyperlinkcolor" val="tx"/>
                    </a:ext>
                  </a:extLst>
                </a:hlinkClick>
              </a:rPr>
              <a:t>teksten</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te</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gaan</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printen</a:t>
            </a:r>
            <a:r>
              <a:rPr lang="en-US" u="none" dirty="0">
                <a:solidFill>
                  <a:srgbClr val="0563C1"/>
                </a:solidFill>
                <a:hlinkClick r:id="rId3">
                  <a:extLst>
                    <a:ext uri="{A12FA001-AC4F-418D-AE19-62706E023703}">
                      <ahyp:hlinkClr xmlns:ahyp="http://schemas.microsoft.com/office/drawing/2018/hyperlinkcolor" val="tx"/>
                    </a:ext>
                  </a:extLst>
                </a:hlinkClick>
              </a:rPr>
              <a:t>. Je </a:t>
            </a:r>
            <a:r>
              <a:rPr lang="en-US" u="none" dirty="0" err="1">
                <a:solidFill>
                  <a:srgbClr val="0563C1"/>
                </a:solidFill>
                <a:hlinkClick r:id="rId3">
                  <a:extLst>
                    <a:ext uri="{A12FA001-AC4F-418D-AE19-62706E023703}">
                      <ahyp:hlinkClr xmlns:ahyp="http://schemas.microsoft.com/office/drawing/2018/hyperlinkcolor" val="tx"/>
                    </a:ext>
                  </a:extLst>
                </a:hlinkClick>
              </a:rPr>
              <a:t>zal</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zien</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dat</a:t>
            </a:r>
            <a:r>
              <a:rPr lang="en-US" u="none" dirty="0">
                <a:solidFill>
                  <a:srgbClr val="0563C1"/>
                </a:solidFill>
                <a:hlinkClick r:id="rId3">
                  <a:extLst>
                    <a:ext uri="{A12FA001-AC4F-418D-AE19-62706E023703}">
                      <ahyp:hlinkClr xmlns:ahyp="http://schemas.microsoft.com/office/drawing/2018/hyperlinkcolor" val="tx"/>
                    </a:ext>
                  </a:extLst>
                </a:hlinkClick>
              </a:rPr>
              <a:t> je </a:t>
            </a:r>
            <a:r>
              <a:rPr lang="en-US" u="none" dirty="0" err="1">
                <a:solidFill>
                  <a:srgbClr val="0563C1"/>
                </a:solidFill>
                <a:hlinkClick r:id="rId3">
                  <a:extLst>
                    <a:ext uri="{A12FA001-AC4F-418D-AE19-62706E023703}">
                      <ahyp:hlinkClr xmlns:ahyp="http://schemas.microsoft.com/office/drawing/2018/hyperlinkcolor" val="tx"/>
                    </a:ext>
                  </a:extLst>
                </a:hlinkClick>
              </a:rPr>
              <a:t>makkelijker</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aan</a:t>
            </a:r>
            <a:r>
              <a:rPr lang="en-US" u="none" dirty="0">
                <a:solidFill>
                  <a:srgbClr val="0563C1"/>
                </a:solidFill>
                <a:hlinkClick r:id="rId3">
                  <a:extLst>
                    <a:ext uri="{A12FA001-AC4F-418D-AE19-62706E023703}">
                      <ahyp:hlinkClr xmlns:ahyp="http://schemas.microsoft.com/office/drawing/2018/hyperlinkcolor" val="tx"/>
                    </a:ext>
                  </a:extLst>
                </a:hlinkClick>
              </a:rPr>
              <a:t> je taken </a:t>
            </a:r>
            <a:r>
              <a:rPr lang="en-US" u="none" dirty="0" err="1">
                <a:solidFill>
                  <a:srgbClr val="0563C1"/>
                </a:solidFill>
                <a:hlinkClick r:id="rId3">
                  <a:extLst>
                    <a:ext uri="{A12FA001-AC4F-418D-AE19-62706E023703}">
                      <ahyp:hlinkClr xmlns:ahyp="http://schemas.microsoft.com/office/drawing/2018/hyperlinkcolor" val="tx"/>
                    </a:ext>
                  </a:extLst>
                </a:hlinkClick>
              </a:rPr>
              <a:t>zal</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beginnen</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als</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deze</a:t>
            </a:r>
            <a:r>
              <a:rPr lang="en-US" u="none" dirty="0">
                <a:solidFill>
                  <a:srgbClr val="0563C1"/>
                </a:solidFill>
                <a:hlinkClick r:id="rId3">
                  <a:extLst>
                    <a:ext uri="{A12FA001-AC4F-418D-AE19-62706E023703}">
                      <ahyp:hlinkClr xmlns:ahyp="http://schemas.microsoft.com/office/drawing/2018/hyperlinkcolor" val="tx"/>
                    </a:ext>
                  </a:extLst>
                </a:hlinkClick>
              </a:rPr>
              <a:t> al </a:t>
            </a:r>
            <a:r>
              <a:rPr lang="en-US" u="none" dirty="0" err="1">
                <a:solidFill>
                  <a:srgbClr val="0563C1"/>
                </a:solidFill>
                <a:hlinkClick r:id="rId3">
                  <a:extLst>
                    <a:ext uri="{A12FA001-AC4F-418D-AE19-62706E023703}">
                      <ahyp:hlinkClr xmlns:ahyp="http://schemas.microsoft.com/office/drawing/2018/hyperlinkcolor" val="tx"/>
                    </a:ext>
                  </a:extLst>
                </a:hlinkClick>
              </a:rPr>
              <a:t>voor</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jou</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klaar</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liggen</a:t>
            </a:r>
            <a:r>
              <a:rPr lang="en-US" u="none" dirty="0">
                <a:solidFill>
                  <a:srgbClr val="0563C1"/>
                </a:solidFill>
                <a:hlinkClick r:id="rId3">
                  <a:extLst>
                    <a:ext uri="{A12FA001-AC4F-418D-AE19-62706E023703}">
                      <ahyp:hlinkClr xmlns:ahyp="http://schemas.microsoft.com/office/drawing/2018/hyperlinkcolor" val="tx"/>
                    </a:ext>
                  </a:extLst>
                </a:hlinkClick>
              </a:rPr>
              <a:t>. </a:t>
            </a:r>
          </a:p>
          <a:p>
            <a:pPr marL="228600" indent="-228600">
              <a:buAutoNum type="arabicParenR"/>
            </a:pPr>
            <a:r>
              <a:rPr lang="en-US" u="none" dirty="0" err="1">
                <a:solidFill>
                  <a:srgbClr val="0563C1"/>
                </a:solidFill>
                <a:hlinkClick r:id="rId3">
                  <a:extLst>
                    <a:ext uri="{A12FA001-AC4F-418D-AE19-62706E023703}">
                      <ahyp:hlinkClr xmlns:ahyp="http://schemas.microsoft.com/office/drawing/2018/hyperlinkcolor" val="tx"/>
                    </a:ext>
                  </a:extLst>
                </a:hlinkClick>
              </a:rPr>
              <a:t>Laat</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familieleden</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weten</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dat</a:t>
            </a:r>
            <a:r>
              <a:rPr lang="en-US" u="none" dirty="0">
                <a:solidFill>
                  <a:srgbClr val="0563C1"/>
                </a:solidFill>
                <a:hlinkClick r:id="rId3">
                  <a:extLst>
                    <a:ext uri="{A12FA001-AC4F-418D-AE19-62706E023703}">
                      <ahyp:hlinkClr xmlns:ahyp="http://schemas.microsoft.com/office/drawing/2018/hyperlinkcolor" val="tx"/>
                    </a:ext>
                  </a:extLst>
                </a:hlinkClick>
              </a:rPr>
              <a:t> ze je </a:t>
            </a:r>
            <a:r>
              <a:rPr lang="en-US" u="none" dirty="0" err="1">
                <a:solidFill>
                  <a:srgbClr val="0563C1"/>
                </a:solidFill>
                <a:hlinkClick r:id="rId3">
                  <a:extLst>
                    <a:ext uri="{A12FA001-AC4F-418D-AE19-62706E023703}">
                      <ahyp:hlinkClr xmlns:ahyp="http://schemas.microsoft.com/office/drawing/2018/hyperlinkcolor" val="tx"/>
                    </a:ext>
                  </a:extLst>
                </a:hlinkClick>
              </a:rPr>
              <a:t>niet</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mogen</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storen</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wanneer</a:t>
            </a:r>
            <a:r>
              <a:rPr lang="en-US" u="none" dirty="0">
                <a:solidFill>
                  <a:srgbClr val="0563C1"/>
                </a:solidFill>
                <a:hlinkClick r:id="rId3">
                  <a:extLst>
                    <a:ext uri="{A12FA001-AC4F-418D-AE19-62706E023703}">
                      <ahyp:hlinkClr xmlns:ahyp="http://schemas.microsoft.com/office/drawing/2018/hyperlinkcolor" val="tx"/>
                    </a:ext>
                  </a:extLst>
                </a:hlinkClick>
              </a:rPr>
              <a:t> je </a:t>
            </a:r>
            <a:r>
              <a:rPr lang="en-US" u="none" dirty="0" err="1">
                <a:solidFill>
                  <a:srgbClr val="0563C1"/>
                </a:solidFill>
                <a:hlinkClick r:id="rId3">
                  <a:extLst>
                    <a:ext uri="{A12FA001-AC4F-418D-AE19-62706E023703}">
                      <ahyp:hlinkClr xmlns:ahyp="http://schemas.microsoft.com/office/drawing/2018/hyperlinkcolor" val="tx"/>
                    </a:ext>
                  </a:extLst>
                </a:hlinkClick>
              </a:rPr>
              <a:t>studeert</a:t>
            </a:r>
            <a:r>
              <a:rPr lang="en-US" u="none" dirty="0">
                <a:solidFill>
                  <a:srgbClr val="0563C1"/>
                </a:solidFill>
                <a:hlinkClick r:id="rId3">
                  <a:extLst>
                    <a:ext uri="{A12FA001-AC4F-418D-AE19-62706E023703}">
                      <ahyp:hlinkClr xmlns:ahyp="http://schemas.microsoft.com/office/drawing/2018/hyperlinkcolor" val="tx"/>
                    </a:ext>
                  </a:extLst>
                </a:hlinkClick>
              </a:rPr>
              <a:t>. Hang je planning </a:t>
            </a:r>
            <a:r>
              <a:rPr lang="en-US" u="none" dirty="0" err="1">
                <a:solidFill>
                  <a:srgbClr val="0563C1"/>
                </a:solidFill>
                <a:hlinkClick r:id="rId3">
                  <a:extLst>
                    <a:ext uri="{A12FA001-AC4F-418D-AE19-62706E023703}">
                      <ahyp:hlinkClr xmlns:ahyp="http://schemas.microsoft.com/office/drawing/2018/hyperlinkcolor" val="tx"/>
                    </a:ext>
                  </a:extLst>
                </a:hlinkClick>
              </a:rPr>
              <a:t>aan</a:t>
            </a:r>
            <a:r>
              <a:rPr lang="en-US" u="none" dirty="0">
                <a:solidFill>
                  <a:srgbClr val="0563C1"/>
                </a:solidFill>
                <a:hlinkClick r:id="rId3">
                  <a:extLst>
                    <a:ext uri="{A12FA001-AC4F-418D-AE19-62706E023703}">
                      <ahyp:hlinkClr xmlns:ahyp="http://schemas.microsoft.com/office/drawing/2018/hyperlinkcolor" val="tx"/>
                    </a:ext>
                  </a:extLst>
                </a:hlinkClick>
              </a:rPr>
              <a:t> de </a:t>
            </a:r>
            <a:r>
              <a:rPr lang="en-US" u="none" dirty="0" err="1">
                <a:solidFill>
                  <a:srgbClr val="0563C1"/>
                </a:solidFill>
                <a:hlinkClick r:id="rId3">
                  <a:extLst>
                    <a:ext uri="{A12FA001-AC4F-418D-AE19-62706E023703}">
                      <ahyp:hlinkClr xmlns:ahyp="http://schemas.microsoft.com/office/drawing/2018/hyperlinkcolor" val="tx"/>
                    </a:ext>
                  </a:extLst>
                </a:hlinkClick>
              </a:rPr>
              <a:t>deur</a:t>
            </a:r>
            <a:r>
              <a:rPr lang="en-US" u="none" dirty="0">
                <a:solidFill>
                  <a:srgbClr val="0563C1"/>
                </a:solidFill>
                <a:hlinkClick r:id="rId3">
                  <a:extLst>
                    <a:ext uri="{A12FA001-AC4F-418D-AE19-62706E023703}">
                      <ahyp:hlinkClr xmlns:ahyp="http://schemas.microsoft.com/office/drawing/2018/hyperlinkcolor" val="tx"/>
                    </a:ext>
                  </a:extLst>
                </a:hlinkClick>
              </a:rPr>
              <a:t> van je </a:t>
            </a:r>
            <a:r>
              <a:rPr lang="en-US" u="none" dirty="0" err="1">
                <a:solidFill>
                  <a:srgbClr val="0563C1"/>
                </a:solidFill>
                <a:hlinkClick r:id="rId3">
                  <a:extLst>
                    <a:ext uri="{A12FA001-AC4F-418D-AE19-62706E023703}">
                      <ahyp:hlinkClr xmlns:ahyp="http://schemas.microsoft.com/office/drawing/2018/hyperlinkcolor" val="tx"/>
                    </a:ext>
                  </a:extLst>
                </a:hlinkClick>
              </a:rPr>
              <a:t>kamer</a:t>
            </a:r>
            <a:r>
              <a:rPr lang="en-US" u="none" dirty="0">
                <a:solidFill>
                  <a:srgbClr val="0563C1"/>
                </a:solidFill>
                <a:hlinkClick r:id="rId3">
                  <a:extLst>
                    <a:ext uri="{A12FA001-AC4F-418D-AE19-62706E023703}">
                      <ahyp:hlinkClr xmlns:ahyp="http://schemas.microsoft.com/office/drawing/2018/hyperlinkcolor" val="tx"/>
                    </a:ext>
                  </a:extLst>
                </a:hlinkClick>
              </a:rPr>
              <a:t> of </a:t>
            </a:r>
            <a:r>
              <a:rPr lang="en-US" u="none" dirty="0" err="1">
                <a:solidFill>
                  <a:srgbClr val="0563C1"/>
                </a:solidFill>
                <a:hlinkClick r:id="rId3">
                  <a:extLst>
                    <a:ext uri="{A12FA001-AC4F-418D-AE19-62706E023703}">
                      <ahyp:hlinkClr xmlns:ahyp="http://schemas.microsoft.com/office/drawing/2018/hyperlinkcolor" val="tx"/>
                    </a:ext>
                  </a:extLst>
                </a:hlinkClick>
              </a:rPr>
              <a:t>maak</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een</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deurhanger</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waarop</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staat</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niet</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storen</a:t>
            </a:r>
            <a:r>
              <a:rPr lang="en-US" u="none" dirty="0">
                <a:solidFill>
                  <a:srgbClr val="0563C1"/>
                </a:solidFill>
                <a:hlinkClick r:id="rId3">
                  <a:extLst>
                    <a:ext uri="{A12FA001-AC4F-418D-AE19-62706E023703}">
                      <ahyp:hlinkClr xmlns:ahyp="http://schemas.microsoft.com/office/drawing/2018/hyperlinkcolor" val="tx"/>
                    </a:ext>
                  </a:extLst>
                </a:hlinkClick>
              </a:rPr>
              <a:t>’. </a:t>
            </a:r>
            <a:br>
              <a:rPr lang="en-US" u="none" dirty="0">
                <a:solidFill>
                  <a:srgbClr val="0563C1"/>
                </a:solidFill>
                <a:hlinkClick r:id="rId3">
                  <a:extLst>
                    <a:ext uri="{A12FA001-AC4F-418D-AE19-62706E023703}">
                      <ahyp:hlinkClr xmlns:ahyp="http://schemas.microsoft.com/office/drawing/2018/hyperlinkcolor" val="tx"/>
                    </a:ext>
                  </a:extLst>
                </a:hlinkClick>
              </a:rPr>
            </a:br>
            <a:r>
              <a:rPr lang="en-US" u="none" dirty="0">
                <a:solidFill>
                  <a:srgbClr val="0563C1"/>
                </a:solidFill>
                <a:hlinkClick r:id="rId3">
                  <a:extLst>
                    <a:ext uri="{A12FA001-AC4F-418D-AE19-62706E023703}">
                      <ahyp:hlinkClr xmlns:ahyp="http://schemas.microsoft.com/office/drawing/2018/hyperlinkcolor" val="tx"/>
                    </a:ext>
                  </a:extLst>
                </a:hlinkClick>
              </a:rPr>
              <a:t>Je </a:t>
            </a:r>
            <a:r>
              <a:rPr lang="en-US" u="none" dirty="0" err="1">
                <a:solidFill>
                  <a:srgbClr val="0563C1"/>
                </a:solidFill>
                <a:hlinkClick r:id="rId3">
                  <a:extLst>
                    <a:ext uri="{A12FA001-AC4F-418D-AE19-62706E023703}">
                      <ahyp:hlinkClr xmlns:ahyp="http://schemas.microsoft.com/office/drawing/2018/hyperlinkcolor" val="tx"/>
                    </a:ext>
                  </a:extLst>
                </a:hlinkClick>
              </a:rPr>
              <a:t>kan</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natuurlijk</a:t>
            </a:r>
            <a:r>
              <a:rPr lang="en-US" u="none" dirty="0">
                <a:solidFill>
                  <a:srgbClr val="0563C1"/>
                </a:solidFill>
                <a:hlinkClick r:id="rId3">
                  <a:extLst>
                    <a:ext uri="{A12FA001-AC4F-418D-AE19-62706E023703}">
                      <ahyp:hlinkClr xmlns:ahyp="http://schemas.microsoft.com/office/drawing/2018/hyperlinkcolor" val="tx"/>
                    </a:ext>
                  </a:extLst>
                </a:hlinkClick>
              </a:rPr>
              <a:t> je </a:t>
            </a:r>
            <a:r>
              <a:rPr lang="en-US" u="none" dirty="0" err="1">
                <a:solidFill>
                  <a:srgbClr val="0563C1"/>
                </a:solidFill>
                <a:hlinkClick r:id="rId3">
                  <a:extLst>
                    <a:ext uri="{A12FA001-AC4F-418D-AE19-62706E023703}">
                      <ahyp:hlinkClr xmlns:ahyp="http://schemas.microsoft.com/office/drawing/2018/hyperlinkcolor" val="tx"/>
                    </a:ext>
                  </a:extLst>
                </a:hlinkClick>
              </a:rPr>
              <a:t>familieleden</a:t>
            </a:r>
            <a:r>
              <a:rPr lang="en-US" u="none" dirty="0">
                <a:solidFill>
                  <a:srgbClr val="0563C1"/>
                </a:solidFill>
                <a:hlinkClick r:id="rId3">
                  <a:extLst>
                    <a:ext uri="{A12FA001-AC4F-418D-AE19-62706E023703}">
                      <ahyp:hlinkClr xmlns:ahyp="http://schemas.microsoft.com/office/drawing/2018/hyperlinkcolor" val="tx"/>
                    </a:ext>
                  </a:extLst>
                </a:hlinkClick>
              </a:rPr>
              <a:t> of </a:t>
            </a:r>
            <a:r>
              <a:rPr lang="en-US" u="none" dirty="0" err="1">
                <a:solidFill>
                  <a:srgbClr val="0563C1"/>
                </a:solidFill>
                <a:hlinkClick r:id="rId3">
                  <a:extLst>
                    <a:ext uri="{A12FA001-AC4F-418D-AE19-62706E023703}">
                      <ahyp:hlinkClr xmlns:ahyp="http://schemas.microsoft.com/office/drawing/2018/hyperlinkcolor" val="tx"/>
                    </a:ext>
                  </a:extLst>
                </a:hlinkClick>
              </a:rPr>
              <a:t>kotgenoten</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ook</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vragen</a:t>
            </a:r>
            <a:r>
              <a:rPr lang="en-US" u="none" dirty="0">
                <a:solidFill>
                  <a:srgbClr val="0563C1"/>
                </a:solidFill>
                <a:hlinkClick r:id="rId3">
                  <a:extLst>
                    <a:ext uri="{A12FA001-AC4F-418D-AE19-62706E023703}">
                      <ahyp:hlinkClr xmlns:ahyp="http://schemas.microsoft.com/office/drawing/2018/hyperlinkcolor" val="tx"/>
                    </a:ext>
                  </a:extLst>
                </a:hlinkClick>
              </a:rPr>
              <a:t> om op </a:t>
            </a:r>
            <a:r>
              <a:rPr lang="en-US" u="none" dirty="0" err="1">
                <a:solidFill>
                  <a:srgbClr val="0563C1"/>
                </a:solidFill>
                <a:hlinkClick r:id="rId3">
                  <a:extLst>
                    <a:ext uri="{A12FA001-AC4F-418D-AE19-62706E023703}">
                      <ahyp:hlinkClr xmlns:ahyp="http://schemas.microsoft.com/office/drawing/2018/hyperlinkcolor" val="tx"/>
                    </a:ext>
                  </a:extLst>
                </a:hlinkClick>
              </a:rPr>
              <a:t>hetzelfde</a:t>
            </a:r>
            <a:r>
              <a:rPr lang="en-US" u="none" dirty="0">
                <a:solidFill>
                  <a:srgbClr val="0563C1"/>
                </a:solidFill>
                <a:hlinkClick r:id="rId3">
                  <a:extLst>
                    <a:ext uri="{A12FA001-AC4F-418D-AE19-62706E023703}">
                      <ahyp:hlinkClr xmlns:ahyp="http://schemas.microsoft.com/office/drawing/2018/hyperlinkcolor" val="tx"/>
                    </a:ext>
                  </a:extLst>
                </a:hlinkClick>
              </a:rPr>
              <a:t> moment op </a:t>
            </a:r>
            <a:r>
              <a:rPr lang="en-US" u="none" dirty="0" err="1">
                <a:solidFill>
                  <a:srgbClr val="0563C1"/>
                </a:solidFill>
                <a:hlinkClick r:id="rId3">
                  <a:extLst>
                    <a:ext uri="{A12FA001-AC4F-418D-AE19-62706E023703}">
                      <ahyp:hlinkClr xmlns:ahyp="http://schemas.microsoft.com/office/drawing/2018/hyperlinkcolor" val="tx"/>
                    </a:ext>
                  </a:extLst>
                </a:hlinkClick>
              </a:rPr>
              <a:t>te</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staan</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en</a:t>
            </a:r>
            <a:r>
              <a:rPr lang="en-US" u="none" dirty="0">
                <a:solidFill>
                  <a:srgbClr val="0563C1"/>
                </a:solidFill>
                <a:hlinkClick r:id="rId3">
                  <a:extLst>
                    <a:ext uri="{A12FA001-AC4F-418D-AE19-62706E023703}">
                      <ahyp:hlinkClr xmlns:ahyp="http://schemas.microsoft.com/office/drawing/2018/hyperlinkcolor" val="tx"/>
                    </a:ext>
                  </a:extLst>
                </a:hlinkClick>
              </a:rPr>
              <a:t> op </a:t>
            </a:r>
            <a:r>
              <a:rPr lang="en-US" u="none" dirty="0" err="1">
                <a:solidFill>
                  <a:srgbClr val="0563C1"/>
                </a:solidFill>
                <a:hlinkClick r:id="rId3">
                  <a:extLst>
                    <a:ext uri="{A12FA001-AC4F-418D-AE19-62706E023703}">
                      <ahyp:hlinkClr xmlns:ahyp="http://schemas.microsoft.com/office/drawing/2018/hyperlinkcolor" val="tx"/>
                    </a:ext>
                  </a:extLst>
                </a:hlinkClick>
              </a:rPr>
              <a:t>dezelfde</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momenten</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te</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werken</a:t>
            </a:r>
            <a:r>
              <a:rPr lang="en-US" u="none" dirty="0">
                <a:solidFill>
                  <a:srgbClr val="0563C1"/>
                </a:solidFill>
                <a:hlinkClick r:id="rId3">
                  <a:extLst>
                    <a:ext uri="{A12FA001-AC4F-418D-AE19-62706E023703}">
                      <ahyp:hlinkClr xmlns:ahyp="http://schemas.microsoft.com/office/drawing/2018/hyperlinkcolor" val="tx"/>
                    </a:ext>
                  </a:extLst>
                </a:hlinkClick>
              </a:rPr>
              <a:t>/</a:t>
            </a:r>
            <a:r>
              <a:rPr lang="en-US" u="none" dirty="0" err="1">
                <a:solidFill>
                  <a:srgbClr val="0563C1"/>
                </a:solidFill>
                <a:hlinkClick r:id="rId3">
                  <a:extLst>
                    <a:ext uri="{A12FA001-AC4F-418D-AE19-62706E023703}">
                      <ahyp:hlinkClr xmlns:ahyp="http://schemas.microsoft.com/office/drawing/2018/hyperlinkcolor" val="tx"/>
                    </a:ext>
                  </a:extLst>
                </a:hlinkClick>
              </a:rPr>
              <a:t>studeren</a:t>
            </a:r>
            <a:r>
              <a:rPr lang="en-US" u="none" dirty="0">
                <a:solidFill>
                  <a:srgbClr val="0563C1"/>
                </a:solidFill>
                <a:hlinkClick r:id="rId3">
                  <a:extLst>
                    <a:ext uri="{A12FA001-AC4F-418D-AE19-62706E023703}">
                      <ahyp:hlinkClr xmlns:ahyp="http://schemas.microsoft.com/office/drawing/2018/hyperlinkcolor" val="tx"/>
                    </a:ext>
                  </a:extLst>
                </a:hlinkClick>
              </a:rPr>
              <a:t>. </a:t>
            </a:r>
          </a:p>
          <a:p>
            <a:pPr marL="228600" indent="-228600">
              <a:buAutoNum type="arabicParenR"/>
            </a:pPr>
            <a:r>
              <a:rPr lang="en-US" u="none" dirty="0" err="1">
                <a:solidFill>
                  <a:srgbClr val="0563C1"/>
                </a:solidFill>
                <a:hlinkClick r:id="rId3">
                  <a:extLst>
                    <a:ext uri="{A12FA001-AC4F-418D-AE19-62706E023703}">
                      <ahyp:hlinkClr xmlns:ahyp="http://schemas.microsoft.com/office/drawing/2018/hyperlinkcolor" val="tx"/>
                    </a:ext>
                  </a:extLst>
                </a:hlinkClick>
              </a:rPr>
              <a:t>Wanneer</a:t>
            </a:r>
            <a:r>
              <a:rPr lang="en-US" u="none" dirty="0">
                <a:solidFill>
                  <a:srgbClr val="0563C1"/>
                </a:solidFill>
                <a:hlinkClick r:id="rId3">
                  <a:extLst>
                    <a:ext uri="{A12FA001-AC4F-418D-AE19-62706E023703}">
                      <ahyp:hlinkClr xmlns:ahyp="http://schemas.microsoft.com/office/drawing/2018/hyperlinkcolor" val="tx"/>
                    </a:ext>
                  </a:extLst>
                </a:hlinkClick>
              </a:rPr>
              <a:t> je </a:t>
            </a:r>
            <a:r>
              <a:rPr lang="en-US" u="none" dirty="0" err="1">
                <a:solidFill>
                  <a:srgbClr val="0563C1"/>
                </a:solidFill>
                <a:hlinkClick r:id="rId3">
                  <a:extLst>
                    <a:ext uri="{A12FA001-AC4F-418D-AE19-62706E023703}">
                      <ahyp:hlinkClr xmlns:ahyp="http://schemas.microsoft.com/office/drawing/2018/hyperlinkcolor" val="tx"/>
                    </a:ext>
                  </a:extLst>
                </a:hlinkClick>
              </a:rPr>
              <a:t>werkt</a:t>
            </a:r>
            <a:r>
              <a:rPr lang="en-US" u="none" dirty="0">
                <a:solidFill>
                  <a:srgbClr val="0563C1"/>
                </a:solidFill>
                <a:hlinkClick r:id="rId3">
                  <a:extLst>
                    <a:ext uri="{A12FA001-AC4F-418D-AE19-62706E023703}">
                      <ahyp:hlinkClr xmlns:ahyp="http://schemas.microsoft.com/office/drawing/2018/hyperlinkcolor" val="tx"/>
                    </a:ext>
                  </a:extLst>
                </a:hlinkClick>
              </a:rPr>
              <a:t> of </a:t>
            </a:r>
            <a:r>
              <a:rPr lang="en-US" u="none" dirty="0" err="1">
                <a:solidFill>
                  <a:srgbClr val="0563C1"/>
                </a:solidFill>
                <a:hlinkClick r:id="rId3">
                  <a:extLst>
                    <a:ext uri="{A12FA001-AC4F-418D-AE19-62706E023703}">
                      <ahyp:hlinkClr xmlns:ahyp="http://schemas.microsoft.com/office/drawing/2018/hyperlinkcolor" val="tx"/>
                    </a:ext>
                  </a:extLst>
                </a:hlinkClick>
              </a:rPr>
              <a:t>studeert</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vermijd</a:t>
            </a:r>
            <a:r>
              <a:rPr lang="en-US" u="none" dirty="0">
                <a:solidFill>
                  <a:srgbClr val="0563C1"/>
                </a:solidFill>
                <a:hlinkClick r:id="rId3">
                  <a:extLst>
                    <a:ext uri="{A12FA001-AC4F-418D-AE19-62706E023703}">
                      <ahyp:hlinkClr xmlns:ahyp="http://schemas.microsoft.com/office/drawing/2018/hyperlinkcolor" val="tx"/>
                    </a:ext>
                  </a:extLst>
                </a:hlinkClick>
              </a:rPr>
              <a:t> je best </a:t>
            </a:r>
            <a:r>
              <a:rPr lang="en-US" u="none" dirty="0" err="1">
                <a:solidFill>
                  <a:srgbClr val="0563C1"/>
                </a:solidFill>
                <a:hlinkClick r:id="rId3">
                  <a:extLst>
                    <a:ext uri="{A12FA001-AC4F-418D-AE19-62706E023703}">
                      <ahyp:hlinkClr xmlns:ahyp="http://schemas.microsoft.com/office/drawing/2018/hyperlinkcolor" val="tx"/>
                    </a:ext>
                  </a:extLst>
                </a:hlinkClick>
              </a:rPr>
              <a:t>zoveel</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mogelijk</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afleiding</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Aangezien</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veel</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onderwijsactiviteiten</a:t>
            </a:r>
            <a:r>
              <a:rPr lang="en-US" u="none" dirty="0">
                <a:solidFill>
                  <a:srgbClr val="0563C1"/>
                </a:solidFill>
                <a:hlinkClick r:id="rId3">
                  <a:extLst>
                    <a:ext uri="{A12FA001-AC4F-418D-AE19-62706E023703}">
                      <ahyp:hlinkClr xmlns:ahyp="http://schemas.microsoft.com/office/drawing/2018/hyperlinkcolor" val="tx"/>
                    </a:ext>
                  </a:extLst>
                </a:hlinkClick>
              </a:rPr>
              <a:t> nu online </a:t>
            </a:r>
            <a:r>
              <a:rPr lang="en-US" u="none" dirty="0" err="1">
                <a:solidFill>
                  <a:srgbClr val="0563C1"/>
                </a:solidFill>
                <a:hlinkClick r:id="rId3">
                  <a:extLst>
                    <a:ext uri="{A12FA001-AC4F-418D-AE19-62706E023703}">
                      <ahyp:hlinkClr xmlns:ahyp="http://schemas.microsoft.com/office/drawing/2018/hyperlinkcolor" val="tx"/>
                    </a:ext>
                  </a:extLst>
                </a:hlinkClick>
              </a:rPr>
              <a:t>gebeuren</a:t>
            </a:r>
            <a:r>
              <a:rPr lang="en-US" u="none" dirty="0">
                <a:solidFill>
                  <a:srgbClr val="0563C1"/>
                </a:solidFill>
                <a:hlinkClick r:id="rId3">
                  <a:extLst>
                    <a:ext uri="{A12FA001-AC4F-418D-AE19-62706E023703}">
                      <ahyp:hlinkClr xmlns:ahyp="http://schemas.microsoft.com/office/drawing/2018/hyperlinkcolor" val="tx"/>
                    </a:ext>
                  </a:extLst>
                </a:hlinkClick>
              </a:rPr>
              <a:t> is het </a:t>
            </a:r>
            <a:r>
              <a:rPr lang="en-US" u="none" dirty="0" err="1">
                <a:solidFill>
                  <a:srgbClr val="0563C1"/>
                </a:solidFill>
                <a:hlinkClick r:id="rId3">
                  <a:extLst>
                    <a:ext uri="{A12FA001-AC4F-418D-AE19-62706E023703}">
                      <ahyp:hlinkClr xmlns:ahyp="http://schemas.microsoft.com/office/drawing/2018/hyperlinkcolor" val="tx"/>
                    </a:ext>
                  </a:extLst>
                </a:hlinkClick>
              </a:rPr>
              <a:t>aan</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te</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raden</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een</a:t>
            </a:r>
            <a:r>
              <a:rPr lang="en-US" u="none" dirty="0">
                <a:solidFill>
                  <a:srgbClr val="0563C1"/>
                </a:solidFill>
                <a:hlinkClick r:id="rId3">
                  <a:extLst>
                    <a:ext uri="{A12FA001-AC4F-418D-AE19-62706E023703}">
                      <ahyp:hlinkClr xmlns:ahyp="http://schemas.microsoft.com/office/drawing/2018/hyperlinkcolor" val="tx"/>
                    </a:ext>
                  </a:extLst>
                </a:hlinkClick>
              </a:rPr>
              <a:t> website-blocker </a:t>
            </a:r>
            <a:r>
              <a:rPr lang="en-US" u="none" dirty="0" err="1">
                <a:solidFill>
                  <a:srgbClr val="0563C1"/>
                </a:solidFill>
                <a:hlinkClick r:id="rId3">
                  <a:extLst>
                    <a:ext uri="{A12FA001-AC4F-418D-AE19-62706E023703}">
                      <ahyp:hlinkClr xmlns:ahyp="http://schemas.microsoft.com/office/drawing/2018/hyperlinkcolor" val="tx"/>
                    </a:ext>
                  </a:extLst>
                </a:hlinkClick>
              </a:rPr>
              <a:t>te</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installeren</a:t>
            </a:r>
            <a:r>
              <a:rPr lang="en-US" u="none" dirty="0">
                <a:solidFill>
                  <a:srgbClr val="0563C1"/>
                </a:solidFill>
                <a:hlinkClick r:id="rId3">
                  <a:extLst>
                    <a:ext uri="{A12FA001-AC4F-418D-AE19-62706E023703}">
                      <ahyp:hlinkClr xmlns:ahyp="http://schemas.microsoft.com/office/drawing/2018/hyperlinkcolor" val="tx"/>
                    </a:ext>
                  </a:extLst>
                </a:hlinkClick>
              </a:rPr>
              <a:t> die </a:t>
            </a:r>
            <a:r>
              <a:rPr lang="en-US" u="none" dirty="0" err="1">
                <a:solidFill>
                  <a:srgbClr val="0563C1"/>
                </a:solidFill>
                <a:hlinkClick r:id="rId3">
                  <a:extLst>
                    <a:ext uri="{A12FA001-AC4F-418D-AE19-62706E023703}">
                      <ahyp:hlinkClr xmlns:ahyp="http://schemas.microsoft.com/office/drawing/2018/hyperlinkcolor" val="tx"/>
                    </a:ext>
                  </a:extLst>
                </a:hlinkClick>
              </a:rPr>
              <a:t>tijdelijk</a:t>
            </a:r>
            <a:r>
              <a:rPr lang="en-US" u="none" dirty="0">
                <a:solidFill>
                  <a:srgbClr val="0563C1"/>
                </a:solidFill>
                <a:hlinkClick r:id="rId3">
                  <a:extLst>
                    <a:ext uri="{A12FA001-AC4F-418D-AE19-62706E023703}">
                      <ahyp:hlinkClr xmlns:ahyp="http://schemas.microsoft.com/office/drawing/2018/hyperlinkcolor" val="tx"/>
                    </a:ext>
                  </a:extLst>
                </a:hlinkClick>
              </a:rPr>
              <a:t> websites </a:t>
            </a:r>
            <a:r>
              <a:rPr lang="en-US" u="none" dirty="0" err="1">
                <a:solidFill>
                  <a:srgbClr val="0563C1"/>
                </a:solidFill>
                <a:hlinkClick r:id="rId3">
                  <a:extLst>
                    <a:ext uri="{A12FA001-AC4F-418D-AE19-62706E023703}">
                      <ahyp:hlinkClr xmlns:ahyp="http://schemas.microsoft.com/office/drawing/2018/hyperlinkcolor" val="tx"/>
                    </a:ext>
                  </a:extLst>
                </a:hlinkClick>
              </a:rPr>
              <a:t>zoals</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facebook</a:t>
            </a:r>
            <a:r>
              <a:rPr lang="en-US" u="none" dirty="0">
                <a:solidFill>
                  <a:srgbClr val="0563C1"/>
                </a:solidFill>
                <a:hlinkClick r:id="rId3">
                  <a:extLst>
                    <a:ext uri="{A12FA001-AC4F-418D-AE19-62706E023703}">
                      <ahyp:hlinkClr xmlns:ahyp="http://schemas.microsoft.com/office/drawing/2018/hyperlinkcolor" val="tx"/>
                    </a:ext>
                  </a:extLst>
                </a:hlinkClick>
              </a:rPr>
              <a:t>, Instagram, Netflix </a:t>
            </a:r>
            <a:r>
              <a:rPr lang="en-US" u="none" dirty="0" err="1">
                <a:solidFill>
                  <a:srgbClr val="0563C1"/>
                </a:solidFill>
                <a:hlinkClick r:id="rId3">
                  <a:extLst>
                    <a:ext uri="{A12FA001-AC4F-418D-AE19-62706E023703}">
                      <ahyp:hlinkClr xmlns:ahyp="http://schemas.microsoft.com/office/drawing/2018/hyperlinkcolor" val="tx"/>
                    </a:ext>
                  </a:extLst>
                </a:hlinkClick>
              </a:rPr>
              <a:t>en</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youtube</a:t>
            </a:r>
            <a:r>
              <a:rPr lang="en-US" u="none" dirty="0">
                <a:solidFill>
                  <a:srgbClr val="0563C1"/>
                </a:solidFill>
                <a:hlinkClick r:id="rId3">
                  <a:extLst>
                    <a:ext uri="{A12FA001-AC4F-418D-AE19-62706E023703}">
                      <ahyp:hlinkClr xmlns:ahyp="http://schemas.microsoft.com/office/drawing/2018/hyperlinkcolor" val="tx"/>
                    </a:ext>
                  </a:extLst>
                </a:hlinkClick>
              </a:rPr>
              <a:t> </a:t>
            </a:r>
            <a:r>
              <a:rPr lang="en-US" u="none" dirty="0" err="1">
                <a:solidFill>
                  <a:srgbClr val="0563C1"/>
                </a:solidFill>
                <a:hlinkClick r:id="rId3">
                  <a:extLst>
                    <a:ext uri="{A12FA001-AC4F-418D-AE19-62706E023703}">
                      <ahyp:hlinkClr xmlns:ahyp="http://schemas.microsoft.com/office/drawing/2018/hyperlinkcolor" val="tx"/>
                    </a:ext>
                  </a:extLst>
                </a:hlinkClick>
              </a:rPr>
              <a:t>blokkeert</a:t>
            </a:r>
            <a:r>
              <a:rPr lang="en-US" u="none" dirty="0">
                <a:solidFill>
                  <a:schemeClr val="tx1"/>
                </a:solidFill>
                <a:hlinkClick r:id="rId3">
                  <a:extLst>
                    <a:ext uri="{A12FA001-AC4F-418D-AE19-62706E023703}">
                      <ahyp:hlinkClr xmlns:ahyp="http://schemas.microsoft.com/office/drawing/2018/hyperlinkcolor" val="tx"/>
                    </a:ext>
                  </a:extLst>
                </a:hlinkClick>
              </a:rPr>
              <a:t>. </a:t>
            </a:r>
          </a:p>
          <a:p>
            <a:pPr marL="0" indent="0">
              <a:buNone/>
            </a:pPr>
            <a:r>
              <a:rPr lang="en-US" u="sng" dirty="0">
                <a:solidFill>
                  <a:srgbClr val="0563C1"/>
                </a:solidFill>
                <a:hlinkClick r:id="rId3">
                  <a:extLst>
                    <a:ext uri="{A12FA001-AC4F-418D-AE19-62706E023703}">
                      <ahyp:hlinkClr xmlns:ahyp="http://schemas.microsoft.com/office/drawing/2018/hyperlinkcolor" val="tx"/>
                    </a:ext>
                  </a:extLst>
                </a:hlinkClick>
              </a:rPr>
              <a:t>Link : https://getcoldturkey.com/</a:t>
            </a:r>
            <a:endParaRPr lang="en-US" u="sng" dirty="0"/>
          </a:p>
        </p:txBody>
      </p:sp>
      <p:sp>
        <p:nvSpPr>
          <p:cNvPr id="4" name="Tijdelijke aanduiding voor dianummer 3"/>
          <p:cNvSpPr>
            <a:spLocks noGrp="1"/>
          </p:cNvSpPr>
          <p:nvPr>
            <p:ph type="sldNum" sz="quarter" idx="5"/>
          </p:nvPr>
        </p:nvSpPr>
        <p:spPr/>
        <p:txBody>
          <a:bodyPr/>
          <a:lstStyle/>
          <a:p>
            <a:fld id="{02959785-6D26-436E-A7AE-DF05735D14C5}" type="slidenum">
              <a:rPr lang="en-US" smtClean="0"/>
              <a:t>14</a:t>
            </a:fld>
            <a:endParaRPr lang="en-US"/>
          </a:p>
        </p:txBody>
      </p:sp>
    </p:spTree>
    <p:extLst>
      <p:ext uri="{BB962C8B-B14F-4D97-AF65-F5344CB8AC3E}">
        <p14:creationId xmlns:p14="http://schemas.microsoft.com/office/powerpoint/2010/main" val="1641949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Evalueren en bijsturen </a:t>
            </a:r>
          </a:p>
          <a:p>
            <a:endParaRPr lang="nl-BE" dirty="0"/>
          </a:p>
          <a:p>
            <a:r>
              <a:rPr lang="nl-BE" dirty="0"/>
              <a:t>Plannen en organiseren is iets dat je moet leren. Het is dus belangrijk om je planning – zeker in het begin – 2 maal per week te evalueren en eventueel wat bij te sturen. </a:t>
            </a:r>
          </a:p>
          <a:p>
            <a:endParaRPr lang="nl-BE" dirty="0"/>
          </a:p>
          <a:p>
            <a:pPr marL="228600" indent="-228600">
              <a:buAutoNum type="arabicParenR"/>
            </a:pPr>
            <a:r>
              <a:rPr lang="nl-NL" sz="1200" b="0" i="0" kern="1200" dirty="0">
                <a:solidFill>
                  <a:schemeClr val="tx1"/>
                </a:solidFill>
                <a:effectLst/>
                <a:latin typeface="+mn-lt"/>
                <a:ea typeface="+mn-ea"/>
                <a:cs typeface="+mn-cs"/>
              </a:rPr>
              <a:t>Heb je niet al je </a:t>
            </a:r>
            <a:r>
              <a:rPr lang="nl-NL" sz="1200" b="0" i="0" kern="1200" dirty="0" err="1">
                <a:solidFill>
                  <a:schemeClr val="tx1"/>
                </a:solidFill>
                <a:effectLst/>
                <a:latin typeface="+mn-lt"/>
                <a:ea typeface="+mn-ea"/>
                <a:cs typeface="+mn-cs"/>
              </a:rPr>
              <a:t>to</a:t>
            </a:r>
            <a:r>
              <a:rPr lang="nl-NL" sz="1200" b="0" i="0" kern="1200" dirty="0">
                <a:solidFill>
                  <a:schemeClr val="tx1"/>
                </a:solidFill>
                <a:effectLst/>
                <a:latin typeface="+mn-lt"/>
                <a:ea typeface="+mn-ea"/>
                <a:cs typeface="+mn-cs"/>
              </a:rPr>
              <a:t>-do’s kunnen afwerken? Ga na wat er fout ging en stuur bij. Misschien nam je te veel hooi op je vork?</a:t>
            </a:r>
            <a:br>
              <a:rPr lang="nl-NL" dirty="0"/>
            </a:br>
            <a:r>
              <a:rPr lang="nl-NL" sz="1200" b="0" i="0" kern="1200" dirty="0">
                <a:solidFill>
                  <a:schemeClr val="tx1"/>
                </a:solidFill>
                <a:effectLst/>
                <a:latin typeface="+mn-lt"/>
                <a:ea typeface="+mn-ea"/>
                <a:cs typeface="+mn-cs"/>
              </a:rPr>
              <a:t>Je hield geen rekening met productieve momenten?</a:t>
            </a:r>
            <a:br>
              <a:rPr lang="nl-NL" dirty="0"/>
            </a:br>
            <a:r>
              <a:rPr lang="nl-NL" sz="1200" b="0" i="0" kern="1200" dirty="0">
                <a:solidFill>
                  <a:schemeClr val="tx1"/>
                </a:solidFill>
                <a:effectLst/>
                <a:latin typeface="+mn-lt"/>
                <a:ea typeface="+mn-ea"/>
                <a:cs typeface="+mn-cs"/>
              </a:rPr>
              <a:t>Je formuleerde je taken te vaag? </a:t>
            </a:r>
            <a:br>
              <a:rPr lang="nl-NL" sz="1200" b="0" i="0" kern="1200" dirty="0">
                <a:solidFill>
                  <a:schemeClr val="tx1"/>
                </a:solidFill>
                <a:effectLst/>
                <a:latin typeface="+mn-lt"/>
                <a:ea typeface="+mn-ea"/>
                <a:cs typeface="+mn-cs"/>
              </a:rPr>
            </a:br>
            <a:r>
              <a:rPr lang="nl-BE" dirty="0"/>
              <a:t>Ga dan op zoek naar de onderliggende redenen. Misschien kruip je laat in je bed en ben je te moe om te studeren om 8u30? Misschien ben je wel productiever ‘s avonds in plaats van ‘s ochtends? Dan is het beter om je planning aan te passen aan je gewoontes, zodat je ook daadwerkelijk iets gedaan krijgt. </a:t>
            </a:r>
            <a:br>
              <a:rPr lang="nl-BE" dirty="0"/>
            </a:br>
            <a:endParaRPr lang="nl-BE" dirty="0"/>
          </a:p>
          <a:p>
            <a:pPr marL="228600" indent="-228600">
              <a:buAutoNum type="arabicParenR"/>
            </a:pPr>
            <a:r>
              <a:rPr lang="nl-BE" dirty="0"/>
              <a:t>Zoek uit wat voor jou werkt. </a:t>
            </a:r>
            <a:r>
              <a:rPr lang="nl-NL" sz="1200" b="0" i="0" kern="1200" dirty="0">
                <a:solidFill>
                  <a:schemeClr val="tx1"/>
                </a:solidFill>
                <a:effectLst/>
                <a:latin typeface="+mn-lt"/>
                <a:ea typeface="+mn-ea"/>
                <a:cs typeface="+mn-cs"/>
              </a:rPr>
              <a:t>Geef het plannen niet zomaar op! Durf denken en blijf experimenteren tot je een voor jou efficiënte tijdsindeling vindt.</a:t>
            </a:r>
            <a:br>
              <a:rPr lang="nl-BE" dirty="0"/>
            </a:br>
            <a:r>
              <a:rPr lang="nl-BE" dirty="0"/>
              <a:t>De manier van plannen en organiseren die wij aanraden werkt niet voor elke student. Zie het als een </a:t>
            </a:r>
            <a:r>
              <a:rPr lang="nl-BE" dirty="0" err="1"/>
              <a:t>leidraard</a:t>
            </a:r>
            <a:r>
              <a:rPr lang="nl-BE" dirty="0"/>
              <a:t> en neem vooral datgene mee wat voor jou handig kan zijn. Je hoeft dus niet noodzakelijk iedere stap te volgen als jij dat niet nuttig acht. Misschien volstaat een </a:t>
            </a:r>
            <a:r>
              <a:rPr lang="nl-BE" dirty="0" err="1"/>
              <a:t>to-dolijstje</a:t>
            </a:r>
            <a:r>
              <a:rPr lang="nl-BE" dirty="0"/>
              <a:t> wel voor jou? Misschien hoeft die spanning niet zo specifiek te zijn? Misschien studeer je beter op ander moment? </a:t>
            </a:r>
            <a:br>
              <a:rPr lang="nl-BE" dirty="0"/>
            </a:br>
            <a:r>
              <a:rPr lang="nl-BE" dirty="0"/>
              <a:t>We raden je aan om te experimenteren en uit te proberen. Weet dat je je op ieder moment in de week kan herpakken. Je kan ook midden in de week starten met een planning maken. Wacht dus niet tot de volgende week om aan de slag te gaan!</a:t>
            </a:r>
            <a:br>
              <a:rPr lang="nl-BE" dirty="0"/>
            </a:br>
            <a:br>
              <a:rPr lang="nl-BE" dirty="0"/>
            </a:br>
            <a:br>
              <a:rPr lang="nl-BE" dirty="0"/>
            </a:br>
            <a:endParaRPr lang="en-US" dirty="0"/>
          </a:p>
        </p:txBody>
      </p:sp>
      <p:sp>
        <p:nvSpPr>
          <p:cNvPr id="4" name="Tijdelijke aanduiding voor dianummer 3"/>
          <p:cNvSpPr>
            <a:spLocks noGrp="1"/>
          </p:cNvSpPr>
          <p:nvPr>
            <p:ph type="sldNum" sz="quarter" idx="5"/>
          </p:nvPr>
        </p:nvSpPr>
        <p:spPr/>
        <p:txBody>
          <a:bodyPr/>
          <a:lstStyle/>
          <a:p>
            <a:fld id="{02959785-6D26-436E-A7AE-DF05735D14C5}" type="slidenum">
              <a:rPr lang="en-US" smtClean="0"/>
              <a:t>15</a:t>
            </a:fld>
            <a:endParaRPr lang="en-US"/>
          </a:p>
        </p:txBody>
      </p:sp>
    </p:spTree>
    <p:extLst>
      <p:ext uri="{BB962C8B-B14F-4D97-AF65-F5344CB8AC3E}">
        <p14:creationId xmlns:p14="http://schemas.microsoft.com/office/powerpoint/2010/main" val="2473006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Heb je </a:t>
            </a:r>
            <a:r>
              <a:rPr lang="en-US" dirty="0" err="1"/>
              <a:t>hulp</a:t>
            </a:r>
            <a:r>
              <a:rPr lang="en-US" dirty="0"/>
              <a:t> of </a:t>
            </a:r>
            <a:r>
              <a:rPr lang="en-US" dirty="0" err="1"/>
              <a:t>studietips</a:t>
            </a:r>
            <a:r>
              <a:rPr lang="en-US" dirty="0"/>
              <a:t> </a:t>
            </a:r>
            <a:r>
              <a:rPr lang="en-US" dirty="0" err="1"/>
              <a:t>nodig</a:t>
            </a:r>
            <a:r>
              <a:rPr lang="en-US" dirty="0"/>
              <a:t>? </a:t>
            </a:r>
            <a:br>
              <a:rPr lang="en-US" dirty="0"/>
            </a:br>
            <a:r>
              <a:rPr lang="en-US" dirty="0"/>
              <a:t>Surf </a:t>
            </a:r>
            <a:r>
              <a:rPr lang="en-US" dirty="0" err="1"/>
              <a:t>alvast</a:t>
            </a:r>
            <a:r>
              <a:rPr lang="en-US" dirty="0"/>
              <a:t> </a:t>
            </a:r>
            <a:r>
              <a:rPr lang="en-US" dirty="0" err="1"/>
              <a:t>eens</a:t>
            </a:r>
            <a:r>
              <a:rPr lang="en-US" dirty="0"/>
              <a:t> </a:t>
            </a:r>
            <a:r>
              <a:rPr lang="en-US" dirty="0" err="1"/>
              <a:t>naar</a:t>
            </a:r>
            <a:r>
              <a:rPr lang="en-US" dirty="0"/>
              <a:t> de website van </a:t>
            </a:r>
            <a:r>
              <a:rPr lang="en-US" dirty="0" err="1"/>
              <a:t>Teleblok</a:t>
            </a:r>
            <a:r>
              <a:rPr lang="en-US" dirty="0"/>
              <a:t>, </a:t>
            </a:r>
            <a:r>
              <a:rPr lang="en-US" dirty="0" err="1"/>
              <a:t>daar</a:t>
            </a:r>
            <a:r>
              <a:rPr lang="en-US" dirty="0"/>
              <a:t> </a:t>
            </a:r>
            <a:r>
              <a:rPr lang="en-US" dirty="0" err="1"/>
              <a:t>vind</a:t>
            </a:r>
            <a:r>
              <a:rPr lang="en-US" dirty="0"/>
              <a:t> je heel wat tips van </a:t>
            </a:r>
            <a:r>
              <a:rPr lang="en-US" dirty="0" err="1"/>
              <a:t>andere</a:t>
            </a:r>
            <a:r>
              <a:rPr lang="en-US" dirty="0"/>
              <a:t> </a:t>
            </a:r>
            <a:r>
              <a:rPr lang="en-US" dirty="0" err="1"/>
              <a:t>studenten</a:t>
            </a:r>
            <a:r>
              <a:rPr lang="en-US" dirty="0"/>
              <a:t>. Je </a:t>
            </a:r>
            <a:r>
              <a:rPr lang="en-US" dirty="0" err="1"/>
              <a:t>kan</a:t>
            </a:r>
            <a:r>
              <a:rPr lang="en-US" dirty="0"/>
              <a:t> </a:t>
            </a:r>
            <a:r>
              <a:rPr lang="en-US" dirty="0" err="1"/>
              <a:t>er</a:t>
            </a:r>
            <a:r>
              <a:rPr lang="en-US" dirty="0"/>
              <a:t> </a:t>
            </a:r>
            <a:r>
              <a:rPr lang="en-US" dirty="0" err="1"/>
              <a:t>ook</a:t>
            </a:r>
            <a:r>
              <a:rPr lang="en-US" dirty="0"/>
              <a:t> </a:t>
            </a:r>
            <a:r>
              <a:rPr lang="en-US" dirty="0" err="1"/>
              <a:t>iedere</a:t>
            </a:r>
            <a:r>
              <a:rPr lang="en-US" dirty="0"/>
              <a:t> </a:t>
            </a:r>
            <a:r>
              <a:rPr lang="en-US" dirty="0" err="1"/>
              <a:t>avond</a:t>
            </a:r>
            <a:r>
              <a:rPr lang="en-US" dirty="0"/>
              <a:t> </a:t>
            </a:r>
            <a:r>
              <a:rPr lang="en-US" dirty="0" err="1"/>
              <a:t>chatten</a:t>
            </a:r>
            <a:r>
              <a:rPr lang="en-US" dirty="0"/>
              <a:t> met </a:t>
            </a:r>
            <a:r>
              <a:rPr lang="en-US" dirty="0" err="1"/>
              <a:t>professionele</a:t>
            </a:r>
            <a:r>
              <a:rPr lang="en-US" dirty="0"/>
              <a:t> </a:t>
            </a:r>
            <a:r>
              <a:rPr lang="en-US" dirty="0" err="1"/>
              <a:t>studiebegeleiders</a:t>
            </a:r>
            <a:r>
              <a:rPr lang="en-US" dirty="0"/>
              <a:t>. </a:t>
            </a:r>
            <a:endParaRPr lang="nl-BE" dirty="0"/>
          </a:p>
        </p:txBody>
      </p:sp>
      <p:sp>
        <p:nvSpPr>
          <p:cNvPr id="4" name="Tijdelijke aanduiding voor dianummer 3"/>
          <p:cNvSpPr>
            <a:spLocks noGrp="1"/>
          </p:cNvSpPr>
          <p:nvPr>
            <p:ph type="sldNum" sz="quarter" idx="5"/>
          </p:nvPr>
        </p:nvSpPr>
        <p:spPr/>
        <p:txBody>
          <a:bodyPr/>
          <a:lstStyle/>
          <a:p>
            <a:fld id="{02959785-6D26-436E-A7AE-DF05735D14C5}" type="slidenum">
              <a:rPr lang="en-US" smtClean="0"/>
              <a:t>16</a:t>
            </a:fld>
            <a:endParaRPr lang="en-US"/>
          </a:p>
        </p:txBody>
      </p:sp>
    </p:spTree>
    <p:extLst>
      <p:ext uri="{BB962C8B-B14F-4D97-AF65-F5344CB8AC3E}">
        <p14:creationId xmlns:p14="http://schemas.microsoft.com/office/powerpoint/2010/main" val="20234613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Omwille van de coronamaatregelen wordt er vanuit Luca School of Arts echter ook extra ondersteuning voorzien. </a:t>
            </a:r>
            <a:br>
              <a:rPr lang="nl-BE" dirty="0"/>
            </a:br>
            <a:br>
              <a:rPr lang="nl-BE" dirty="0"/>
            </a:br>
            <a:r>
              <a:rPr lang="nl-BE" dirty="0" err="1"/>
              <a:t>De</a:t>
            </a:r>
            <a:r>
              <a:rPr lang="nl-BE" dirty="0"/>
              <a:t> zorgcoaches bieden jaarlijks studieworkshops aan voor alle studenten. Individuele studiebegeleiding is er normaal gezien alleen voor studenten met een Bijzonder Statuut en dan voornamelijk voor studenten met een functiebeperking. </a:t>
            </a:r>
          </a:p>
          <a:p>
            <a:pPr marL="0" marR="0" lvl="0" indent="0" algn="l" defTabSz="914400" rtl="0" eaLnBrk="1" fontAlgn="auto" latinLnBrk="0" hangingPunct="1">
              <a:lnSpc>
                <a:spcPct val="100000"/>
              </a:lnSpc>
              <a:spcBef>
                <a:spcPts val="0"/>
              </a:spcBef>
              <a:spcAft>
                <a:spcPts val="0"/>
              </a:spcAft>
              <a:buClrTx/>
              <a:buSzTx/>
              <a:buFontTx/>
              <a:buNone/>
              <a:tabLst/>
              <a:defRPr/>
            </a:pPr>
            <a:br>
              <a:rPr lang="nl-BE" dirty="0"/>
            </a:br>
            <a:r>
              <a:rPr lang="nl-BE" dirty="0"/>
              <a:t>Gezien de uitzonderlijke situatie willen we ons individueel aanbod ook openstellen voor alle studenten – zij het wel via skype. Zolang de coronamaatregelen van kracht zijn en de lessen en opdrachten via afstandsonderwijs verlopen kan je dus terecht bij de zorgcoach van jouw campus voor individuele studiebegeleiding en – tips.</a:t>
            </a:r>
            <a:br>
              <a:rPr lang="nl-BE" dirty="0"/>
            </a:br>
            <a:r>
              <a:rPr lang="nl-BE" dirty="0"/>
              <a:t>Indien je merkt dat je vastloopt met plannen en organiseren of moeilijk structuur kan aanbrengen in je dagen, stuur dan een mail naar jouw zorgcoach. Die kan jou inzicht geven in wat er mogelijks fout loopt en jou verder op weg helpen. </a:t>
            </a:r>
            <a:endParaRPr lang="en-US" dirty="0"/>
          </a:p>
        </p:txBody>
      </p:sp>
      <p:sp>
        <p:nvSpPr>
          <p:cNvPr id="4" name="Tijdelijke aanduiding voor dianummer 3"/>
          <p:cNvSpPr>
            <a:spLocks noGrp="1"/>
          </p:cNvSpPr>
          <p:nvPr>
            <p:ph type="sldNum" sz="quarter" idx="5"/>
          </p:nvPr>
        </p:nvSpPr>
        <p:spPr/>
        <p:txBody>
          <a:bodyPr/>
          <a:lstStyle/>
          <a:p>
            <a:fld id="{02959785-6D26-436E-A7AE-DF05735D14C5}" type="slidenum">
              <a:rPr lang="en-US" smtClean="0"/>
              <a:t>17</a:t>
            </a:fld>
            <a:endParaRPr lang="en-US"/>
          </a:p>
        </p:txBody>
      </p:sp>
    </p:spTree>
    <p:extLst>
      <p:ext uri="{BB962C8B-B14F-4D97-AF65-F5344CB8AC3E}">
        <p14:creationId xmlns:p14="http://schemas.microsoft.com/office/powerpoint/2010/main" val="472596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We geven graag nog onze contactgegevens mee. </a:t>
            </a:r>
          </a:p>
          <a:p>
            <a:endParaRPr lang="nl-BE" dirty="0"/>
          </a:p>
          <a:p>
            <a:pPr marL="171450" indent="-171450">
              <a:buFont typeface="Arial" panose="020B0604020202020204" pitchFamily="34" charset="0"/>
              <a:buChar char="•"/>
            </a:pPr>
            <a:r>
              <a:rPr lang="nl-BE" dirty="0"/>
              <a:t>Studenten uit Gent kunnen terecht bij Maryse en Inge. Beiden kan je bereiken per mail. Maryse kan je ook contacteren via Google </a:t>
            </a:r>
            <a:r>
              <a:rPr lang="nl-BE" dirty="0" err="1"/>
              <a:t>Hangouts</a:t>
            </a:r>
            <a:r>
              <a:rPr lang="nl-BE" dirty="0"/>
              <a:t> voor een chatgesprek. Indien je graag een individuele afspraak wenst stuur je haar een mailtje. </a:t>
            </a:r>
          </a:p>
          <a:p>
            <a:pPr marL="171450" indent="-171450">
              <a:buFont typeface="Arial" panose="020B0604020202020204" pitchFamily="34" charset="0"/>
              <a:buChar char="•"/>
            </a:pPr>
            <a:r>
              <a:rPr lang="nl-BE" dirty="0"/>
              <a:t>Studenten uit Brussel kunnen terecht bij Els. Je kan een afspraak met haar maken via de online afsprakenagenda of haar een mailtje sturen met vragen. </a:t>
            </a:r>
          </a:p>
          <a:p>
            <a:pPr marL="171450" indent="-171450">
              <a:buFont typeface="Arial" panose="020B0604020202020204" pitchFamily="34" charset="0"/>
              <a:buChar char="•"/>
            </a:pPr>
            <a:r>
              <a:rPr lang="nl-BE" dirty="0"/>
              <a:t>Studenten uit Genk en Leuven kunnen contact opnemen met </a:t>
            </a:r>
            <a:r>
              <a:rPr lang="nl-BE" dirty="0" err="1"/>
              <a:t>Anne-lies</a:t>
            </a:r>
            <a:r>
              <a:rPr lang="nl-BE" dirty="0"/>
              <a:t>. Ook zij werkt via een online afsprakenagenda. Je kan haar uiteraard ook mailen met vragen. </a:t>
            </a:r>
          </a:p>
          <a:p>
            <a:endParaRPr lang="nl-BE" dirty="0"/>
          </a:p>
          <a:p>
            <a:r>
              <a:rPr lang="nl-BE" dirty="0"/>
              <a:t>Alle afspraken verlopen voorlopig online, via Skype. Dit kan zowel telefonisch of via een videogesprek. </a:t>
            </a:r>
          </a:p>
          <a:p>
            <a:endParaRPr lang="en-US" dirty="0"/>
          </a:p>
        </p:txBody>
      </p:sp>
      <p:sp>
        <p:nvSpPr>
          <p:cNvPr id="4" name="Tijdelijke aanduiding voor dianummer 3"/>
          <p:cNvSpPr>
            <a:spLocks noGrp="1"/>
          </p:cNvSpPr>
          <p:nvPr>
            <p:ph type="sldNum" sz="quarter" idx="5"/>
          </p:nvPr>
        </p:nvSpPr>
        <p:spPr/>
        <p:txBody>
          <a:bodyPr/>
          <a:lstStyle/>
          <a:p>
            <a:fld id="{02959785-6D26-436E-A7AE-DF05735D14C5}" type="slidenum">
              <a:rPr lang="en-US" smtClean="0"/>
              <a:t>18</a:t>
            </a:fld>
            <a:endParaRPr lang="en-US"/>
          </a:p>
        </p:txBody>
      </p:sp>
    </p:spTree>
    <p:extLst>
      <p:ext uri="{BB962C8B-B14F-4D97-AF65-F5344CB8AC3E}">
        <p14:creationId xmlns:p14="http://schemas.microsoft.com/office/powerpoint/2010/main" val="20953116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We geven je graag nog een aantal tips mee om te ontspannen : </a:t>
            </a:r>
          </a:p>
          <a:p>
            <a:endParaRPr lang="en-US" dirty="0"/>
          </a:p>
        </p:txBody>
      </p:sp>
      <p:sp>
        <p:nvSpPr>
          <p:cNvPr id="4" name="Tijdelijke aanduiding voor dianummer 3"/>
          <p:cNvSpPr>
            <a:spLocks noGrp="1"/>
          </p:cNvSpPr>
          <p:nvPr>
            <p:ph type="sldNum" sz="quarter" idx="5"/>
          </p:nvPr>
        </p:nvSpPr>
        <p:spPr/>
        <p:txBody>
          <a:bodyPr/>
          <a:lstStyle/>
          <a:p>
            <a:fld id="{02959785-6D26-436E-A7AE-DF05735D14C5}" type="slidenum">
              <a:rPr lang="en-US" smtClean="0"/>
              <a:t>19</a:t>
            </a:fld>
            <a:endParaRPr lang="en-US"/>
          </a:p>
        </p:txBody>
      </p:sp>
    </p:spTree>
    <p:extLst>
      <p:ext uri="{BB962C8B-B14F-4D97-AF65-F5344CB8AC3E}">
        <p14:creationId xmlns:p14="http://schemas.microsoft.com/office/powerpoint/2010/main" val="2081509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We geven bij het begin van deze sessie graag nog even de LUCA-richtlijnen omtrent het coronavirus mee, maar ook waar je de informatie kan opvolgen. </a:t>
            </a:r>
          </a:p>
          <a:p>
            <a:r>
              <a:rPr lang="nl-BE" dirty="0"/>
              <a:t>Daarna stellen we jullie een plan van aanpak voor om de komende periode door te komen. </a:t>
            </a:r>
            <a:br>
              <a:rPr lang="nl-BE" dirty="0"/>
            </a:br>
            <a:r>
              <a:rPr lang="nl-BE" dirty="0"/>
              <a:t>We geven daarbij wat tips mee over hoe je je dagen en studietijd het best kan inplannen. Op die manier creëer je ook een bepaalde structuur in je dagen en krijg je meer werk gedaan. Tenslotte geven we nog enkel survivaltips en tricks en benadrukken we het belang van ontspanning. Het is in deze tijd niet alleen belangrijk om te zorgen voor een fysieke gezondheid, maar ook aandacht te hebben voor je mentaal welbevinden. </a:t>
            </a:r>
            <a:endParaRPr lang="en-US" dirty="0"/>
          </a:p>
        </p:txBody>
      </p:sp>
      <p:sp>
        <p:nvSpPr>
          <p:cNvPr id="4" name="Tijdelijke aanduiding voor dianummer 3"/>
          <p:cNvSpPr>
            <a:spLocks noGrp="1"/>
          </p:cNvSpPr>
          <p:nvPr>
            <p:ph type="sldNum" sz="quarter" idx="5"/>
          </p:nvPr>
        </p:nvSpPr>
        <p:spPr/>
        <p:txBody>
          <a:bodyPr/>
          <a:lstStyle/>
          <a:p>
            <a:fld id="{02959785-6D26-436E-A7AE-DF05735D14C5}" type="slidenum">
              <a:rPr lang="en-US" smtClean="0"/>
              <a:t>2</a:t>
            </a:fld>
            <a:endParaRPr lang="en-US"/>
          </a:p>
        </p:txBody>
      </p:sp>
    </p:spTree>
    <p:extLst>
      <p:ext uri="{BB962C8B-B14F-4D97-AF65-F5344CB8AC3E}">
        <p14:creationId xmlns:p14="http://schemas.microsoft.com/office/powerpoint/2010/main" val="18461290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Geniet bijvoorbeeld van een live concert op de website van de AB, de </a:t>
            </a:r>
            <a:r>
              <a:rPr lang="nl-BE" dirty="0" err="1"/>
              <a:t>Ancienne</a:t>
            </a:r>
            <a:r>
              <a:rPr lang="nl-BE" dirty="0"/>
              <a:t> </a:t>
            </a:r>
            <a:r>
              <a:rPr lang="nl-BE" dirty="0" err="1"/>
              <a:t>Belgique</a:t>
            </a:r>
            <a:r>
              <a:rPr lang="nl-BE" dirty="0"/>
              <a:t> in Brussel. </a:t>
            </a:r>
            <a:br>
              <a:rPr lang="nl-BE" dirty="0"/>
            </a:br>
            <a:r>
              <a:rPr lang="nl-BE" dirty="0"/>
              <a:t>Of geniet van eigenzinnige films van het My </a:t>
            </a:r>
            <a:r>
              <a:rPr lang="nl-BE" dirty="0" err="1"/>
              <a:t>darling</a:t>
            </a:r>
            <a:r>
              <a:rPr lang="nl-BE" dirty="0"/>
              <a:t> </a:t>
            </a:r>
            <a:r>
              <a:rPr lang="nl-BE" dirty="0" err="1"/>
              <a:t>quarantine</a:t>
            </a:r>
            <a:r>
              <a:rPr lang="nl-BE" dirty="0"/>
              <a:t> shortfilm filmfestival. </a:t>
            </a:r>
            <a:br>
              <a:rPr lang="nl-BE" dirty="0"/>
            </a:br>
            <a:r>
              <a:rPr lang="nl-BE" dirty="0"/>
              <a:t>Voor ludieke doe-tips kan je terecht op de instagrampagina van ‘</a:t>
            </a:r>
            <a:r>
              <a:rPr lang="nl-BE" dirty="0" err="1"/>
              <a:t>blijfinuwkot</a:t>
            </a:r>
            <a:r>
              <a:rPr lang="nl-BE" dirty="0"/>
              <a:t>’ : zo raden ze onder meer aan om een praatgroep te starten met je planten, of je kerstboom alvast op te zetten. </a:t>
            </a:r>
            <a:br>
              <a:rPr lang="nl-BE" dirty="0"/>
            </a:br>
            <a:r>
              <a:rPr lang="nl-BE" dirty="0"/>
              <a:t>Voor meer  leuke tips : volg STUVO LUCA GENT of STUVO LUCA BXL op facebook en </a:t>
            </a:r>
            <a:r>
              <a:rPr lang="nl-BE" dirty="0" err="1"/>
              <a:t>instagram</a:t>
            </a:r>
            <a:r>
              <a:rPr lang="nl-BE" dirty="0"/>
              <a:t>. Ze geven onder meer </a:t>
            </a:r>
            <a:r>
              <a:rPr lang="nl-BE" dirty="0" err="1"/>
              <a:t>gezondekooktips</a:t>
            </a:r>
            <a:r>
              <a:rPr lang="nl-BE" dirty="0"/>
              <a:t>, maar ook informatie en online cultuurtips. </a:t>
            </a:r>
          </a:p>
          <a:p>
            <a:r>
              <a:rPr lang="nl-BE" dirty="0"/>
              <a:t>En last but </a:t>
            </a:r>
            <a:r>
              <a:rPr lang="nl-BE" dirty="0" err="1"/>
              <a:t>not</a:t>
            </a:r>
            <a:r>
              <a:rPr lang="nl-BE" dirty="0"/>
              <a:t> </a:t>
            </a:r>
            <a:r>
              <a:rPr lang="nl-BE" dirty="0" err="1"/>
              <a:t>least</a:t>
            </a:r>
            <a:r>
              <a:rPr lang="nl-BE" dirty="0"/>
              <a:t> : het is de ideale tijd om aan je conditie te werken. Bij voorkeur alleen. </a:t>
            </a:r>
            <a:endParaRPr lang="en-US" dirty="0"/>
          </a:p>
        </p:txBody>
      </p:sp>
      <p:sp>
        <p:nvSpPr>
          <p:cNvPr id="4" name="Tijdelijke aanduiding voor dianummer 3"/>
          <p:cNvSpPr>
            <a:spLocks noGrp="1"/>
          </p:cNvSpPr>
          <p:nvPr>
            <p:ph type="sldNum" sz="quarter" idx="5"/>
          </p:nvPr>
        </p:nvSpPr>
        <p:spPr/>
        <p:txBody>
          <a:bodyPr/>
          <a:lstStyle/>
          <a:p>
            <a:fld id="{02959785-6D26-436E-A7AE-DF05735D14C5}" type="slidenum">
              <a:rPr lang="en-US" smtClean="0"/>
              <a:t>20</a:t>
            </a:fld>
            <a:endParaRPr lang="en-US"/>
          </a:p>
        </p:txBody>
      </p:sp>
    </p:spTree>
    <p:extLst>
      <p:ext uri="{BB962C8B-B14F-4D97-AF65-F5344CB8AC3E}">
        <p14:creationId xmlns:p14="http://schemas.microsoft.com/office/powerpoint/2010/main" val="30813126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Tenslotte willen we je graag nog meegeven dat je steeds terecht kan bij de studentenpsychologen van LUCA school of Arts, ook nu je thuis zit.</a:t>
            </a:r>
            <a:br>
              <a:rPr lang="nl-BE" dirty="0"/>
            </a:br>
            <a:r>
              <a:rPr lang="nl-BE" dirty="0"/>
              <a:t>Sociaal isolement kan immers zwaar op je gemoed wegen en we beseffen dat het voor een aantal onder jullie niet vanzelfsprekend is om thuis of alleen te studeren. Wanneer je merkt dat het even wat minder gaat, je je angstig of somber voelt, aarzel dan niet om contact op te nemen met de studiebegeleiders of studentenpsychologen. Indien nodig verwijzen we je door naar organisaties die iets voor jou kunnen betekenen. </a:t>
            </a:r>
            <a:br>
              <a:rPr lang="nl-BE" dirty="0"/>
            </a:br>
            <a:r>
              <a:rPr lang="nl-BE" dirty="0"/>
              <a:t> </a:t>
            </a:r>
            <a:br>
              <a:rPr lang="nl-BE" dirty="0"/>
            </a:br>
            <a:r>
              <a:rPr lang="nl-BE" dirty="0"/>
              <a:t>Op de website vind je hun online afsprakenagenda van de studentenpsychologen. De afspraken gaan momenteel wel enkel door via skype. </a:t>
            </a:r>
            <a:br>
              <a:rPr lang="nl-BE" dirty="0"/>
            </a:br>
            <a:endParaRPr lang="nl-BE" dirty="0"/>
          </a:p>
          <a:p>
            <a:r>
              <a:rPr lang="nl-BE" dirty="0"/>
              <a:t>Op de websites </a:t>
            </a:r>
            <a:r>
              <a:rPr lang="nl-BE" dirty="0" err="1"/>
              <a:t>fitinjehoofd</a:t>
            </a:r>
            <a:r>
              <a:rPr lang="nl-BE" dirty="0"/>
              <a:t>, overkop en </a:t>
            </a:r>
            <a:r>
              <a:rPr lang="nl-BE" dirty="0" err="1"/>
              <a:t>watwat</a:t>
            </a:r>
            <a:r>
              <a:rPr lang="nl-BE" dirty="0"/>
              <a:t> vind je overigens heel wat informatie over thema’s waar veel jongeren en studenten vragen over hebben. </a:t>
            </a:r>
            <a:br>
              <a:rPr lang="nl-BE" dirty="0"/>
            </a:br>
            <a:endParaRPr lang="en-US" dirty="0"/>
          </a:p>
        </p:txBody>
      </p:sp>
      <p:sp>
        <p:nvSpPr>
          <p:cNvPr id="4" name="Tijdelijke aanduiding voor dianummer 3"/>
          <p:cNvSpPr>
            <a:spLocks noGrp="1"/>
          </p:cNvSpPr>
          <p:nvPr>
            <p:ph type="sldNum" sz="quarter" idx="5"/>
          </p:nvPr>
        </p:nvSpPr>
        <p:spPr/>
        <p:txBody>
          <a:bodyPr/>
          <a:lstStyle/>
          <a:p>
            <a:fld id="{02959785-6D26-436E-A7AE-DF05735D14C5}" type="slidenum">
              <a:rPr lang="en-US" smtClean="0"/>
              <a:t>21</a:t>
            </a:fld>
            <a:endParaRPr lang="en-US"/>
          </a:p>
        </p:txBody>
      </p:sp>
    </p:spTree>
    <p:extLst>
      <p:ext uri="{BB962C8B-B14F-4D97-AF65-F5344CB8AC3E}">
        <p14:creationId xmlns:p14="http://schemas.microsoft.com/office/powerpoint/2010/main" val="23729502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Het is belangrijk om in deze periode in contact te blijven met anderen – zij het vooral online. </a:t>
            </a:r>
            <a:br>
              <a:rPr lang="nl-BE" dirty="0"/>
            </a:br>
            <a:r>
              <a:rPr lang="nl-BE" dirty="0"/>
              <a:t>STUVO steekt een handje toe en organiseert iedere weekdag van 16 uur tot 17 uur een online </a:t>
            </a:r>
            <a:r>
              <a:rPr lang="nl-BE" dirty="0" err="1"/>
              <a:t>groepschatsessie</a:t>
            </a:r>
            <a:r>
              <a:rPr lang="nl-BE" dirty="0"/>
              <a:t> op Google </a:t>
            </a:r>
            <a:r>
              <a:rPr lang="nl-BE" dirty="0" err="1"/>
              <a:t>Hangouts</a:t>
            </a:r>
            <a:r>
              <a:rPr lang="nl-BE" dirty="0"/>
              <a:t>. </a:t>
            </a:r>
            <a:br>
              <a:rPr lang="nl-BE" dirty="0"/>
            </a:br>
            <a:r>
              <a:rPr lang="nl-BE" dirty="0"/>
              <a:t>Volg hen op facebook, daar vind je de link naar de </a:t>
            </a:r>
            <a:r>
              <a:rPr lang="nl-BE" dirty="0" err="1"/>
              <a:t>groepschat</a:t>
            </a:r>
            <a:r>
              <a:rPr lang="nl-BE" dirty="0"/>
              <a:t>. </a:t>
            </a:r>
          </a:p>
        </p:txBody>
      </p:sp>
      <p:sp>
        <p:nvSpPr>
          <p:cNvPr id="4" name="Tijdelijke aanduiding voor dianummer 3"/>
          <p:cNvSpPr>
            <a:spLocks noGrp="1"/>
          </p:cNvSpPr>
          <p:nvPr>
            <p:ph type="sldNum" sz="quarter" idx="5"/>
          </p:nvPr>
        </p:nvSpPr>
        <p:spPr/>
        <p:txBody>
          <a:bodyPr/>
          <a:lstStyle/>
          <a:p>
            <a:fld id="{02959785-6D26-436E-A7AE-DF05735D14C5}" type="slidenum">
              <a:rPr lang="en-US" smtClean="0"/>
              <a:t>22</a:t>
            </a:fld>
            <a:endParaRPr lang="en-US"/>
          </a:p>
        </p:txBody>
      </p:sp>
    </p:spTree>
    <p:extLst>
      <p:ext uri="{BB962C8B-B14F-4D97-AF65-F5344CB8AC3E}">
        <p14:creationId xmlns:p14="http://schemas.microsoft.com/office/powerpoint/2010/main" val="27153006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We wensen je veel succes en blijf in uw kot!</a:t>
            </a:r>
            <a:endParaRPr lang="en-US" dirty="0"/>
          </a:p>
        </p:txBody>
      </p:sp>
      <p:sp>
        <p:nvSpPr>
          <p:cNvPr id="4" name="Tijdelijke aanduiding voor dianummer 3"/>
          <p:cNvSpPr>
            <a:spLocks noGrp="1"/>
          </p:cNvSpPr>
          <p:nvPr>
            <p:ph type="sldNum" sz="quarter" idx="5"/>
          </p:nvPr>
        </p:nvSpPr>
        <p:spPr/>
        <p:txBody>
          <a:bodyPr/>
          <a:lstStyle/>
          <a:p>
            <a:fld id="{02959785-6D26-436E-A7AE-DF05735D14C5}" type="slidenum">
              <a:rPr lang="en-US" smtClean="0"/>
              <a:t>23</a:t>
            </a:fld>
            <a:endParaRPr lang="en-US"/>
          </a:p>
        </p:txBody>
      </p:sp>
    </p:spTree>
    <p:extLst>
      <p:ext uri="{BB962C8B-B14F-4D97-AF65-F5344CB8AC3E}">
        <p14:creationId xmlns:p14="http://schemas.microsoft.com/office/powerpoint/2010/main" val="3679577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kern="1200" dirty="0">
                <a:solidFill>
                  <a:schemeClr val="tx1"/>
                </a:solidFill>
                <a:effectLst/>
                <a:latin typeface="+mn-lt"/>
                <a:ea typeface="+mn-ea"/>
                <a:cs typeface="+mn-cs"/>
              </a:rPr>
              <a:t>Zoals jullie wellicht al weten, zijn alle campussen van LUCA alvast gesloten tot en met de paasvakantie. Luca School of Arts volgt de berichtgeving omtrent het coronavirus op de voet en zal jullie tijdig informeren indien de campussen langer gesloten blijven of indien er andere maatregelen getroffen worden. </a:t>
            </a:r>
            <a:br>
              <a:rPr lang="nl-BE" sz="1200" kern="1200" dirty="0">
                <a:solidFill>
                  <a:schemeClr val="tx1"/>
                </a:solidFill>
                <a:effectLst/>
                <a:latin typeface="+mn-lt"/>
                <a:ea typeface="+mn-ea"/>
                <a:cs typeface="+mn-cs"/>
              </a:rPr>
            </a:br>
            <a:br>
              <a:rPr lang="nl-BE" sz="1200" kern="1200" dirty="0">
                <a:solidFill>
                  <a:schemeClr val="tx1"/>
                </a:solidFill>
                <a:effectLst/>
                <a:latin typeface="+mn-lt"/>
                <a:ea typeface="+mn-ea"/>
                <a:cs typeface="+mn-cs"/>
              </a:rPr>
            </a:br>
            <a:r>
              <a:rPr lang="nl-BE" sz="1200" kern="1200" dirty="0">
                <a:solidFill>
                  <a:schemeClr val="tx1"/>
                </a:solidFill>
                <a:effectLst/>
                <a:latin typeface="+mn-lt"/>
                <a:ea typeface="+mn-ea"/>
                <a:cs typeface="+mn-cs"/>
              </a:rPr>
              <a:t>Inmiddels zouden jullie door jullie docenten geïnformeerd moeten zijn over het verder verloop van jullie lessen en opdrachten. Dit gebeurt via de reguliere communicatiekanalen, nl. Toledo en jullie LUCA studentenmail. Probeer deze dagelijks op te volgen om te vermijden dat je belangrijke informatie mist. </a:t>
            </a:r>
            <a:endParaRPr lang="en-US" sz="1200" kern="120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Check ook regelmatig de website van LUCA School of Arts omtrent updates over het coronavirus.</a:t>
            </a:r>
            <a:br>
              <a:rPr lang="nl-BE" sz="1200" kern="1200" dirty="0">
                <a:solidFill>
                  <a:schemeClr val="tx1"/>
                </a:solidFill>
                <a:effectLst/>
                <a:latin typeface="+mn-lt"/>
                <a:ea typeface="+mn-ea"/>
                <a:cs typeface="+mn-cs"/>
              </a:rPr>
            </a:br>
            <a:br>
              <a:rPr lang="nl-BE" sz="1200" kern="1200" dirty="0">
                <a:solidFill>
                  <a:schemeClr val="tx1"/>
                </a:solidFill>
                <a:effectLst/>
                <a:latin typeface="+mn-lt"/>
                <a:ea typeface="+mn-ea"/>
                <a:cs typeface="+mn-cs"/>
              </a:rPr>
            </a:br>
            <a:r>
              <a:rPr lang="nl-BE" sz="1200" kern="1200" dirty="0">
                <a:solidFill>
                  <a:schemeClr val="tx1"/>
                </a:solidFill>
                <a:effectLst/>
                <a:latin typeface="+mn-lt"/>
                <a:ea typeface="+mn-ea"/>
                <a:cs typeface="+mn-cs"/>
              </a:rPr>
              <a:t>Heb je zelf vragen over Corona in België? Dan kan je surfen naar info-coronavirus.be voor algemene info of bellen naar het algemeen infonummer. </a:t>
            </a:r>
            <a:endParaRPr lang="en-US" sz="1200" kern="1200" dirty="0">
              <a:solidFill>
                <a:schemeClr val="tx1"/>
              </a:solidFill>
              <a:effectLst/>
              <a:latin typeface="+mn-lt"/>
              <a:ea typeface="+mn-ea"/>
              <a:cs typeface="+mn-cs"/>
            </a:endParaRPr>
          </a:p>
          <a:p>
            <a:endParaRPr lang="en-US" dirty="0"/>
          </a:p>
        </p:txBody>
      </p:sp>
      <p:sp>
        <p:nvSpPr>
          <p:cNvPr id="4" name="Tijdelijke aanduiding voor dianummer 3"/>
          <p:cNvSpPr>
            <a:spLocks noGrp="1"/>
          </p:cNvSpPr>
          <p:nvPr>
            <p:ph type="sldNum" sz="quarter" idx="5"/>
          </p:nvPr>
        </p:nvSpPr>
        <p:spPr/>
        <p:txBody>
          <a:bodyPr/>
          <a:lstStyle/>
          <a:p>
            <a:fld id="{02959785-6D26-436E-A7AE-DF05735D14C5}" type="slidenum">
              <a:rPr lang="en-US" smtClean="0"/>
              <a:t>3</a:t>
            </a:fld>
            <a:endParaRPr lang="en-US"/>
          </a:p>
        </p:txBody>
      </p:sp>
    </p:spTree>
    <p:extLst>
      <p:ext uri="{BB962C8B-B14F-4D97-AF65-F5344CB8AC3E}">
        <p14:creationId xmlns:p14="http://schemas.microsoft.com/office/powerpoint/2010/main" val="242372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Hoe pak je dat nu juist aan, zelfstandig werken en studeren wanneer je thuis zit? </a:t>
            </a:r>
            <a:endParaRPr lang="en-US" dirty="0"/>
          </a:p>
        </p:txBody>
      </p:sp>
      <p:sp>
        <p:nvSpPr>
          <p:cNvPr id="4" name="Tijdelijke aanduiding voor dianummer 3"/>
          <p:cNvSpPr>
            <a:spLocks noGrp="1"/>
          </p:cNvSpPr>
          <p:nvPr>
            <p:ph type="sldNum" sz="quarter" idx="5"/>
          </p:nvPr>
        </p:nvSpPr>
        <p:spPr/>
        <p:txBody>
          <a:bodyPr/>
          <a:lstStyle/>
          <a:p>
            <a:fld id="{02959785-6D26-436E-A7AE-DF05735D14C5}" type="slidenum">
              <a:rPr lang="en-US" smtClean="0"/>
              <a:t>4</a:t>
            </a:fld>
            <a:endParaRPr lang="en-US"/>
          </a:p>
        </p:txBody>
      </p:sp>
    </p:spTree>
    <p:extLst>
      <p:ext uri="{BB962C8B-B14F-4D97-AF65-F5344CB8AC3E}">
        <p14:creationId xmlns:p14="http://schemas.microsoft.com/office/powerpoint/2010/main" val="4113429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kern="1200" dirty="0">
                <a:solidFill>
                  <a:schemeClr val="tx1"/>
                </a:solidFill>
                <a:effectLst/>
                <a:latin typeface="+mn-lt"/>
                <a:ea typeface="+mn-ea"/>
                <a:cs typeface="+mn-cs"/>
              </a:rPr>
              <a:t>Zelfstandig studeren vraagt heel wat zelfdiscipline. Het is immers geen vakantie : je moet wel degelijk de lessen volgen en je opdrachten afmaken indien je wilt slagen dit academiejaar. </a:t>
            </a:r>
            <a:br>
              <a:rPr lang="nl-BE" sz="1200" kern="1200" dirty="0">
                <a:solidFill>
                  <a:schemeClr val="tx1"/>
                </a:solidFill>
                <a:effectLst/>
                <a:latin typeface="+mn-lt"/>
                <a:ea typeface="+mn-ea"/>
                <a:cs typeface="+mn-cs"/>
              </a:rPr>
            </a:br>
            <a:r>
              <a:rPr lang="nl-BE" sz="1200" kern="1200" dirty="0">
                <a:solidFill>
                  <a:schemeClr val="tx1"/>
                </a:solidFill>
                <a:effectLst/>
                <a:latin typeface="+mn-lt"/>
                <a:ea typeface="+mn-ea"/>
                <a:cs typeface="+mn-cs"/>
              </a:rPr>
              <a:t>Zelfstandig studeren en werken vraagt om een andere </a:t>
            </a:r>
            <a:r>
              <a:rPr lang="nl-BE" sz="1200" kern="1200" dirty="0" err="1">
                <a:solidFill>
                  <a:schemeClr val="tx1"/>
                </a:solidFill>
                <a:effectLst/>
                <a:latin typeface="+mn-lt"/>
                <a:ea typeface="+mn-ea"/>
                <a:cs typeface="+mn-cs"/>
              </a:rPr>
              <a:t>studieaanpak</a:t>
            </a:r>
            <a:r>
              <a:rPr lang="nl-BE" sz="1200" kern="1200" dirty="0">
                <a:solidFill>
                  <a:schemeClr val="tx1"/>
                </a:solidFill>
                <a:effectLst/>
                <a:latin typeface="+mn-lt"/>
                <a:ea typeface="+mn-ea"/>
                <a:cs typeface="+mn-cs"/>
              </a:rPr>
              <a:t> en –methode. Voor velen onder jullie is dat even zoeken</a:t>
            </a:r>
            <a:endParaRPr lang="en-US" sz="1200" kern="1200" dirty="0">
              <a:solidFill>
                <a:schemeClr val="tx1"/>
              </a:solidFill>
              <a:effectLst/>
              <a:latin typeface="+mn-lt"/>
              <a:ea typeface="+mn-ea"/>
              <a:cs typeface="+mn-cs"/>
            </a:endParaRPr>
          </a:p>
          <a:p>
            <a:br>
              <a:rPr lang="nl-BE" sz="1200" kern="1200" dirty="0">
                <a:solidFill>
                  <a:schemeClr val="tx1"/>
                </a:solidFill>
                <a:effectLst/>
                <a:latin typeface="+mn-lt"/>
                <a:ea typeface="+mn-ea"/>
                <a:cs typeface="+mn-cs"/>
              </a:rPr>
            </a:br>
            <a:r>
              <a:rPr lang="nl-BE" sz="1200" kern="1200" dirty="0">
                <a:solidFill>
                  <a:schemeClr val="tx1"/>
                </a:solidFill>
                <a:effectLst/>
                <a:latin typeface="+mn-lt"/>
                <a:ea typeface="+mn-ea"/>
                <a:cs typeface="+mn-cs"/>
              </a:rPr>
              <a:t>Het voordeel aan deze situatie?  Doordat er geen verplichte lessen en onderwijsactiviteiten meer zijn, heb je meer vrijheid om zelf je werk te organiseren en te werken op je eigen tempo.  MAAR dit brengt ook een aantal uitdagingen met zich mee : </a:t>
            </a:r>
          </a:p>
          <a:p>
            <a:endParaRPr lang="en-US" sz="1200" kern="1200" dirty="0">
              <a:solidFill>
                <a:schemeClr val="tx1"/>
              </a:solidFill>
              <a:effectLst/>
              <a:latin typeface="+mn-lt"/>
              <a:ea typeface="+mn-ea"/>
              <a:cs typeface="+mn-cs"/>
            </a:endParaRPr>
          </a:p>
          <a:p>
            <a:pPr marL="228600" lvl="0" indent="-228600">
              <a:buFont typeface="+mj-lt"/>
              <a:buAutoNum type="arabicPeriod"/>
            </a:pPr>
            <a:r>
              <a:rPr lang="nl-BE" sz="1200" kern="1200" dirty="0">
                <a:solidFill>
                  <a:schemeClr val="tx1"/>
                </a:solidFill>
                <a:effectLst/>
                <a:latin typeface="+mn-lt"/>
                <a:ea typeface="+mn-ea"/>
                <a:cs typeface="+mn-cs"/>
              </a:rPr>
              <a:t>Het zal voor sommigen onder jullie soms moeilijk zijn om een overzicht te houden over al je vakken, nu je structuur wegvalt. Je krijgt op korte tijd veel informatie via je studentenmail en via Toledo en het zal even duren voor je een zicht hebt op de manier waarop ieder vak zijn onderwijsactiviteiten zal aanpassen. </a:t>
            </a:r>
            <a:endParaRPr lang="en-US" sz="1200" kern="1200" dirty="0">
              <a:solidFill>
                <a:schemeClr val="tx1"/>
              </a:solidFill>
              <a:effectLst/>
              <a:latin typeface="+mn-lt"/>
              <a:ea typeface="+mn-ea"/>
              <a:cs typeface="+mn-cs"/>
            </a:endParaRPr>
          </a:p>
          <a:p>
            <a:pPr marL="228600" lvl="0" indent="-228600">
              <a:buFont typeface="+mj-lt"/>
              <a:buAutoNum type="arabicPeriod"/>
            </a:pPr>
            <a:r>
              <a:rPr lang="nl-BE" sz="1200" kern="1200" dirty="0">
                <a:solidFill>
                  <a:schemeClr val="tx1"/>
                </a:solidFill>
                <a:effectLst/>
                <a:latin typeface="+mn-lt"/>
                <a:ea typeface="+mn-ea"/>
                <a:cs typeface="+mn-cs"/>
              </a:rPr>
              <a:t>Daarnaast vraagt deze nieuwe situatie ook om timemanagement : je moet zelf gaan bepalen hoeveel tijd je in ieder vak moet steken, nu je geen vaste lessen meer hebt. Voor veel studenten is het soms moeilijk om in te schatten hoeveel tijd iets in beslag neemt.</a:t>
            </a:r>
            <a:endParaRPr lang="en-US" sz="1200" kern="1200" dirty="0">
              <a:solidFill>
                <a:schemeClr val="tx1"/>
              </a:solidFill>
              <a:effectLst/>
              <a:latin typeface="+mn-lt"/>
              <a:ea typeface="+mn-ea"/>
              <a:cs typeface="+mn-cs"/>
            </a:endParaRPr>
          </a:p>
          <a:p>
            <a:pPr marL="228600" lvl="0" indent="-228600">
              <a:buFont typeface="+mj-lt"/>
              <a:buAutoNum type="arabicPeriod"/>
            </a:pPr>
            <a:r>
              <a:rPr lang="nl-BE" sz="1200" kern="1200" dirty="0">
                <a:solidFill>
                  <a:schemeClr val="tx1"/>
                </a:solidFill>
                <a:effectLst/>
                <a:latin typeface="+mn-lt"/>
                <a:ea typeface="+mn-ea"/>
                <a:cs typeface="+mn-cs"/>
              </a:rPr>
              <a:t>Onderwijs op afstand betekent ook dat de begeleiding anders zal verlopen. Dit zullen velen onder jullie vooral merken bij de praktijkvakken. De docenten doen echter hun best om zoveel mogelijk begeleiding via Skype of andere online tools te voorzien : maak daarvan gebruik! </a:t>
            </a:r>
            <a:endParaRPr lang="en-US" sz="1200" kern="1200" dirty="0">
              <a:solidFill>
                <a:schemeClr val="tx1"/>
              </a:solidFill>
              <a:effectLst/>
              <a:latin typeface="+mn-lt"/>
              <a:ea typeface="+mn-ea"/>
              <a:cs typeface="+mn-cs"/>
            </a:endParaRPr>
          </a:p>
          <a:p>
            <a:pPr marL="228600" lvl="0" indent="-228600">
              <a:buFont typeface="+mj-lt"/>
              <a:buAutoNum type="arabicPeriod"/>
            </a:pPr>
            <a:r>
              <a:rPr lang="nl-BE" sz="1200" kern="1200" dirty="0">
                <a:solidFill>
                  <a:schemeClr val="tx1"/>
                </a:solidFill>
                <a:effectLst/>
                <a:latin typeface="+mn-lt"/>
                <a:ea typeface="+mn-ea"/>
                <a:cs typeface="+mn-cs"/>
              </a:rPr>
              <a:t>Thuis werken en studeren, in sociaal isolement, maakt je soms gevoeliger voor afleiding. Plots krijg je allerhande tips over leuke series op </a:t>
            </a:r>
            <a:r>
              <a:rPr lang="nl-BE" sz="1200" kern="1200" dirty="0" err="1">
                <a:solidFill>
                  <a:schemeClr val="tx1"/>
                </a:solidFill>
                <a:effectLst/>
                <a:latin typeface="+mn-lt"/>
                <a:ea typeface="+mn-ea"/>
                <a:cs typeface="+mn-cs"/>
              </a:rPr>
              <a:t>Netflix</a:t>
            </a:r>
            <a:r>
              <a:rPr lang="nl-BE" sz="1200" kern="1200" dirty="0">
                <a:solidFill>
                  <a:schemeClr val="tx1"/>
                </a:solidFill>
                <a:effectLst/>
                <a:latin typeface="+mn-lt"/>
                <a:ea typeface="+mn-ea"/>
                <a:cs typeface="+mn-cs"/>
              </a:rPr>
              <a:t>, boeken die je kan lezen, nieuwe online games die je met vrienden kan spelen… Ontspannen mag natuurlijk, maar zorg dat je ook momenten inplant waarop je geconcentreerd kan werken en studeren. </a:t>
            </a:r>
            <a:endParaRPr lang="en-US" sz="1200" kern="1200" dirty="0">
              <a:solidFill>
                <a:schemeClr val="tx1"/>
              </a:solidFill>
              <a:effectLst/>
              <a:latin typeface="+mn-lt"/>
              <a:ea typeface="+mn-ea"/>
              <a:cs typeface="+mn-cs"/>
            </a:endParaRPr>
          </a:p>
          <a:p>
            <a:pPr marL="228600" lvl="0" indent="-228600">
              <a:buFont typeface="+mj-lt"/>
              <a:buAutoNum type="arabicPeriod"/>
            </a:pPr>
            <a:r>
              <a:rPr lang="nl-BE" sz="1200" kern="1200" dirty="0">
                <a:solidFill>
                  <a:schemeClr val="tx1"/>
                </a:solidFill>
                <a:effectLst/>
                <a:latin typeface="+mn-lt"/>
                <a:ea typeface="+mn-ea"/>
                <a:cs typeface="+mn-cs"/>
              </a:rPr>
              <a:t>Tenslotte willen we jullie behoeden voor uitstelgedrag. Deze eerste weken mogen dan een beetje als vakantie aanvoelen, dat is het absoluut niet. Probeer van in het begin goed mee te zijn met je lessen en opdrachten </a:t>
            </a:r>
            <a:r>
              <a:rPr lang="en-US" sz="1200" kern="1200" dirty="0">
                <a:solidFill>
                  <a:schemeClr val="tx1"/>
                </a:solidFill>
                <a:effectLst/>
                <a:latin typeface="+mn-lt"/>
                <a:ea typeface="+mn-ea"/>
                <a:cs typeface="+mn-cs"/>
              </a:rPr>
              <a:t> </a:t>
            </a:r>
            <a:r>
              <a:rPr lang="nl-BE" sz="1200" kern="1200" dirty="0">
                <a:solidFill>
                  <a:schemeClr val="tx1"/>
                </a:solidFill>
                <a:effectLst/>
                <a:latin typeface="+mn-lt"/>
                <a:ea typeface="+mn-ea"/>
                <a:cs typeface="+mn-cs"/>
              </a:rPr>
              <a:t>zodat je geen achterstand oploopt.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Tijdelijke aanduiding voor dianummer 3"/>
          <p:cNvSpPr>
            <a:spLocks noGrp="1"/>
          </p:cNvSpPr>
          <p:nvPr>
            <p:ph type="sldNum" sz="quarter" idx="5"/>
          </p:nvPr>
        </p:nvSpPr>
        <p:spPr/>
        <p:txBody>
          <a:bodyPr/>
          <a:lstStyle/>
          <a:p>
            <a:fld id="{02959785-6D26-436E-A7AE-DF05735D14C5}" type="slidenum">
              <a:rPr lang="en-US" smtClean="0"/>
              <a:t>5</a:t>
            </a:fld>
            <a:endParaRPr lang="en-US"/>
          </a:p>
        </p:txBody>
      </p:sp>
    </p:spTree>
    <p:extLst>
      <p:ext uri="{BB962C8B-B14F-4D97-AF65-F5344CB8AC3E}">
        <p14:creationId xmlns:p14="http://schemas.microsoft.com/office/powerpoint/2010/main" val="2000044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Conclusie : je zal een plan van aanpak moeten hebben voor de komende periode. Waarom is dat zo? </a:t>
            </a:r>
          </a:p>
          <a:p>
            <a:pPr marL="171450" indent="-171450">
              <a:buFont typeface="Arial" panose="020B0604020202020204" pitchFamily="34" charset="0"/>
              <a:buChar char="•"/>
            </a:pPr>
            <a:r>
              <a:rPr lang="nl-BE" dirty="0"/>
              <a:t>De lessen en opdrachten blijven doorlopen – en kunnen soms meer tijd in beslag nemen omdat je veel zelf zal moeten uitzoeken. </a:t>
            </a:r>
          </a:p>
          <a:p>
            <a:pPr marL="171450" indent="-171450">
              <a:buFont typeface="Arial" panose="020B0604020202020204" pitchFamily="34" charset="0"/>
              <a:buChar char="•"/>
            </a:pPr>
            <a:r>
              <a:rPr lang="nl-BE" dirty="0"/>
              <a:t>4 weken zelfstudie vereist organisatie en discipline indien je uitstelgedrag wil voorkomen. </a:t>
            </a:r>
          </a:p>
          <a:p>
            <a:pPr marL="171450" indent="-171450">
              <a:buFont typeface="Arial" panose="020B0604020202020204" pitchFamily="34" charset="0"/>
              <a:buChar char="•"/>
            </a:pPr>
            <a:r>
              <a:rPr lang="nl-BE" dirty="0"/>
              <a:t>Het is nodig om structuur te hebben in je dagen om niet te vervallen in een dagelijkse sleur. Zo vermijd je ook dat je op het einde van de dag het gevoel hebt dat je niets gedaan of afgewerkt hebt. </a:t>
            </a:r>
          </a:p>
          <a:p>
            <a:pPr marL="171450" indent="-171450">
              <a:buFont typeface="Arial" panose="020B0604020202020204" pitchFamily="34" charset="0"/>
              <a:buChar char="•"/>
            </a:pPr>
            <a:r>
              <a:rPr lang="nl-BE" dirty="0"/>
              <a:t>Het is belangrijk om van meet af aan je lessen en opdrachten goed bij te houden. Zie het als een uitgelezen kans om je goed voor te bereiden op je examens en je jury. 7</a:t>
            </a:r>
          </a:p>
          <a:p>
            <a:pPr marL="171450" indent="-171450">
              <a:buFont typeface="Arial" panose="020B0604020202020204" pitchFamily="34" charset="0"/>
              <a:buChar char="•"/>
            </a:pPr>
            <a:r>
              <a:rPr lang="nl-BE" dirty="0"/>
              <a:t>Anderzijds kan dit ook een moment zijn om bij te benen met lessen en opdrachten die in het begin van dit semester wat minder aandacht kregen. </a:t>
            </a:r>
            <a:endParaRPr lang="en-US" dirty="0"/>
          </a:p>
        </p:txBody>
      </p:sp>
      <p:sp>
        <p:nvSpPr>
          <p:cNvPr id="4" name="Tijdelijke aanduiding voor dianummer 3"/>
          <p:cNvSpPr>
            <a:spLocks noGrp="1"/>
          </p:cNvSpPr>
          <p:nvPr>
            <p:ph type="sldNum" sz="quarter" idx="5"/>
          </p:nvPr>
        </p:nvSpPr>
        <p:spPr/>
        <p:txBody>
          <a:bodyPr/>
          <a:lstStyle/>
          <a:p>
            <a:fld id="{02959785-6D26-436E-A7AE-DF05735D14C5}" type="slidenum">
              <a:rPr lang="en-US" smtClean="0"/>
              <a:t>6</a:t>
            </a:fld>
            <a:endParaRPr lang="en-US"/>
          </a:p>
        </p:txBody>
      </p:sp>
    </p:spTree>
    <p:extLst>
      <p:ext uri="{BB962C8B-B14F-4D97-AF65-F5344CB8AC3E}">
        <p14:creationId xmlns:p14="http://schemas.microsoft.com/office/powerpoint/2010/main" val="3468455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Maar hoe pak je het nu concreet aan? </a:t>
            </a:r>
            <a:br>
              <a:rPr lang="nl-BE" dirty="0"/>
            </a:br>
            <a:r>
              <a:rPr lang="nl-BE" dirty="0"/>
              <a:t>We begeleiden je stap per stap. </a:t>
            </a:r>
            <a:endParaRPr lang="en-US" dirty="0"/>
          </a:p>
        </p:txBody>
      </p:sp>
      <p:sp>
        <p:nvSpPr>
          <p:cNvPr id="4" name="Tijdelijke aanduiding voor dianummer 3"/>
          <p:cNvSpPr>
            <a:spLocks noGrp="1"/>
          </p:cNvSpPr>
          <p:nvPr>
            <p:ph type="sldNum" sz="quarter" idx="5"/>
          </p:nvPr>
        </p:nvSpPr>
        <p:spPr/>
        <p:txBody>
          <a:bodyPr/>
          <a:lstStyle/>
          <a:p>
            <a:fld id="{02959785-6D26-436E-A7AE-DF05735D14C5}" type="slidenum">
              <a:rPr lang="en-US" smtClean="0"/>
              <a:t>7</a:t>
            </a:fld>
            <a:endParaRPr lang="en-US"/>
          </a:p>
        </p:txBody>
      </p:sp>
    </p:spTree>
    <p:extLst>
      <p:ext uri="{BB962C8B-B14F-4D97-AF65-F5344CB8AC3E}">
        <p14:creationId xmlns:p14="http://schemas.microsoft.com/office/powerpoint/2010/main" val="3461993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STAP 1 : Om een overzicht te krijgen over al je opdrachten, lessen en de manier waarop deze georganiseerd worden in de komende periode, verzamel je per vak alle nodige informatie. Die informatie vind je via Toledo, via je studentenmail of andere leerplatformen die docenten gebruiken naar aanleiding van de omschakeling naar online lesgeven. </a:t>
            </a:r>
          </a:p>
          <a:p>
            <a:endParaRPr lang="nl-BE" dirty="0"/>
          </a:p>
          <a:p>
            <a:r>
              <a:rPr lang="nl-BE" dirty="0"/>
              <a:t>De beste manier om deze informatie te ordenen is per vak een informatiefiche te maken met alle belangrijke informatie. </a:t>
            </a:r>
          </a:p>
          <a:p>
            <a:r>
              <a:rPr lang="nl-BE" dirty="0"/>
              <a:t>Daarbij denk je best na over volgende vragen : </a:t>
            </a:r>
          </a:p>
          <a:p>
            <a:pPr marL="171450" indent="-171450">
              <a:buFont typeface="Arial" panose="020B0604020202020204" pitchFamily="34" charset="0"/>
              <a:buChar char="•"/>
            </a:pPr>
            <a:r>
              <a:rPr lang="nl-BE" dirty="0"/>
              <a:t>Waarover gaat dit vak concreet? Wat zijn de kernthema’s? </a:t>
            </a:r>
          </a:p>
          <a:p>
            <a:pPr marL="171450" indent="-171450">
              <a:buFont typeface="Arial" panose="020B0604020202020204" pitchFamily="34" charset="0"/>
              <a:buChar char="•"/>
            </a:pPr>
            <a:r>
              <a:rPr lang="nl-BE" dirty="0"/>
              <a:t>Wat is het studiemateriaal? Hoe zal er les gegeven worden nu? Waar vind ik dat lesmateriaal? </a:t>
            </a:r>
          </a:p>
          <a:p>
            <a:pPr marL="171450" indent="-171450">
              <a:buFont typeface="Arial" panose="020B0604020202020204" pitchFamily="34" charset="0"/>
              <a:buChar char="•"/>
            </a:pPr>
            <a:r>
              <a:rPr lang="nl-BE" dirty="0"/>
              <a:t>Hoe zal er geëvalueerd worden? Welke opdrachten of taken moet ik maken? Welke teksten, filmpjes of onderdelen van een cursus moet ik kennen? Is er een examen, of is het een jury of paper? </a:t>
            </a:r>
            <a:endParaRPr lang="en-US" dirty="0"/>
          </a:p>
        </p:txBody>
      </p:sp>
      <p:sp>
        <p:nvSpPr>
          <p:cNvPr id="4" name="Tijdelijke aanduiding voor dianummer 3"/>
          <p:cNvSpPr>
            <a:spLocks noGrp="1"/>
          </p:cNvSpPr>
          <p:nvPr>
            <p:ph type="sldNum" sz="quarter" idx="5"/>
          </p:nvPr>
        </p:nvSpPr>
        <p:spPr/>
        <p:txBody>
          <a:bodyPr/>
          <a:lstStyle/>
          <a:p>
            <a:fld id="{02959785-6D26-436E-A7AE-DF05735D14C5}" type="slidenum">
              <a:rPr lang="en-US" smtClean="0"/>
              <a:t>8</a:t>
            </a:fld>
            <a:endParaRPr lang="en-US"/>
          </a:p>
        </p:txBody>
      </p:sp>
    </p:spTree>
    <p:extLst>
      <p:ext uri="{BB962C8B-B14F-4D97-AF65-F5344CB8AC3E}">
        <p14:creationId xmlns:p14="http://schemas.microsoft.com/office/powerpoint/2010/main" val="2809426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Zo’n infofiche kan er bijvoorbeeld zo uitzien. De infofiche is opgesteld op basis van het vak Communicatie 1 van het 1</a:t>
            </a:r>
            <a:r>
              <a:rPr lang="nl-BE" baseline="30000" dirty="0"/>
              <a:t>e</a:t>
            </a:r>
            <a:r>
              <a:rPr lang="nl-BE" dirty="0"/>
              <a:t> jaar Beeldende Vormgeving in Gent. </a:t>
            </a:r>
            <a:br>
              <a:rPr lang="nl-BE" dirty="0"/>
            </a:br>
            <a:r>
              <a:rPr lang="nl-BE" dirty="0"/>
              <a:t>We verzamelden de informatie op Toledo en </a:t>
            </a:r>
            <a:r>
              <a:rPr lang="nl-BE" dirty="0" err="1"/>
              <a:t>webmail</a:t>
            </a:r>
            <a:r>
              <a:rPr lang="nl-BE" dirty="0"/>
              <a:t> en hebben deze vervolgens </a:t>
            </a:r>
            <a:r>
              <a:rPr lang="nl-BE" dirty="0" err="1"/>
              <a:t>opgelijst</a:t>
            </a:r>
            <a:r>
              <a:rPr lang="nl-BE" dirty="0"/>
              <a:t>. Deze infofiche kan je bewaren in je aparte map met al het cursusmateriaal van dit vak, of bewaren onder bijvoorbeeld een apart mapje ‘Communicatie 1_1BBV’ op je computer. </a:t>
            </a:r>
            <a:br>
              <a:rPr lang="nl-BE" dirty="0"/>
            </a:br>
            <a:br>
              <a:rPr lang="nl-BE" dirty="0"/>
            </a:br>
            <a:r>
              <a:rPr lang="nl-BE" dirty="0"/>
              <a:t>Zo’n infofiche geeft je in één oogopslag een indicatie van de inhoud en opdrachten die behoren tot dat vak. We raden je aan om dit voor ieder vak te doen. </a:t>
            </a:r>
            <a:br>
              <a:rPr lang="nl-BE" dirty="0"/>
            </a:br>
            <a:r>
              <a:rPr lang="nl-BE" dirty="0"/>
              <a:t>Het verzamelen van alle info mag dan wel even tijd in beslag nemen, maar zal op lange termijn tijd besparen omdat je niet telkens terug moet keren naar je mails en Toledo om die info allemaal opnieuw nog eens op te zoeken. </a:t>
            </a:r>
            <a:endParaRPr lang="en-US" dirty="0"/>
          </a:p>
        </p:txBody>
      </p:sp>
      <p:sp>
        <p:nvSpPr>
          <p:cNvPr id="4" name="Tijdelijke aanduiding voor dianummer 3"/>
          <p:cNvSpPr>
            <a:spLocks noGrp="1"/>
          </p:cNvSpPr>
          <p:nvPr>
            <p:ph type="sldNum" sz="quarter" idx="5"/>
          </p:nvPr>
        </p:nvSpPr>
        <p:spPr/>
        <p:txBody>
          <a:bodyPr/>
          <a:lstStyle/>
          <a:p>
            <a:fld id="{02959785-6D26-436E-A7AE-DF05735D14C5}" type="slidenum">
              <a:rPr lang="en-US" smtClean="0"/>
              <a:t>9</a:t>
            </a:fld>
            <a:endParaRPr lang="en-US"/>
          </a:p>
        </p:txBody>
      </p:sp>
    </p:spTree>
    <p:extLst>
      <p:ext uri="{BB962C8B-B14F-4D97-AF65-F5344CB8AC3E}">
        <p14:creationId xmlns:p14="http://schemas.microsoft.com/office/powerpoint/2010/main" val="2104707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3/30/2020</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1843465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3/30/2020</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882596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3/30/2020</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2174468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3/30/2020</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283407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3/30/2020</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3808594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3/30/2020</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142804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3/30/2020</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1266701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3/30/2020</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2461143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3/30/2020</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2554644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3/30/2020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1942415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3/30/2020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1008540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3/30/2020</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1260986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3/30/2020</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‹nr.›</a:t>
            </a:fld>
            <a:endParaRPr lang="en-US"/>
          </a:p>
        </p:txBody>
      </p:sp>
    </p:spTree>
    <p:extLst>
      <p:ext uri="{BB962C8B-B14F-4D97-AF65-F5344CB8AC3E}">
        <p14:creationId xmlns:p14="http://schemas.microsoft.com/office/powerpoint/2010/main" val="1378890843"/>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38" r:id="rId6"/>
    <p:sldLayoutId id="2147483733" r:id="rId7"/>
    <p:sldLayoutId id="2147483734" r:id="rId8"/>
    <p:sldLayoutId id="2147483735" r:id="rId9"/>
    <p:sldLayoutId id="2147483736" r:id="rId10"/>
    <p:sldLayoutId id="2147483737" r:id="rId11"/>
    <p:sldLayoutId id="2147483739"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getcoldturkey.com/" TargetMode="Externa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abconcerts.be/?fbclid=IwAR0Dlly3-I-z5WLhmupnSq5JNmxQOl2Shu_wVHlZTzAk7_Wmfrl7KOX0-Do"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een.be/tag/start-to-kamp-waes" TargetMode="External"/><Relationship Id="rId5" Type="http://schemas.openxmlformats.org/officeDocument/2006/relationships/hyperlink" Target="https://www.start-to-run.be/" TargetMode="External"/><Relationship Id="rId4" Type="http://schemas.openxmlformats.org/officeDocument/2006/relationships/hyperlink" Target="https://www.talkingshorts.com/festivals/my-darling-quarantine-short-film-festival?fbclid=IwAR1mld2JriwhbYH_AAIRGsDoPLUzkahKv4ca-pHzg_hmQLJKBO-idcuwjRk"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hyperlink" Target="https://www.luca-arts.be/nl/psychologische-ondersteuning" TargetMode="External"/><Relationship Id="rId7" Type="http://schemas.openxmlformats.org/officeDocument/2006/relationships/hyperlink" Target="http://www.tele-onthaal.be/"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overkop.be/" TargetMode="External"/><Relationship Id="rId5" Type="http://schemas.openxmlformats.org/officeDocument/2006/relationships/hyperlink" Target="https://www.fitinjehoofd.be/" TargetMode="External"/><Relationship Id="rId4" Type="http://schemas.openxmlformats.org/officeDocument/2006/relationships/hyperlink" Target="https://www.watwat.b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CE1AED4-C7FF-4468-BF54-4470A0A3E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049BF61-F6AA-4BC6-92D8-46E8E1A9C597}"/>
              </a:ext>
            </a:extLst>
          </p:cNvPr>
          <p:cNvPicPr>
            <a:picLocks noChangeAspect="1"/>
          </p:cNvPicPr>
          <p:nvPr/>
        </p:nvPicPr>
        <p:blipFill rotWithShape="1">
          <a:blip r:embed="rId3"/>
          <a:srcRect t="14652" r="-1" b="1057"/>
          <a:stretch/>
        </p:blipFill>
        <p:spPr>
          <a:xfrm>
            <a:off x="20" y="10"/>
            <a:ext cx="12188932" cy="6857990"/>
          </a:xfrm>
          <a:prstGeom prst="rect">
            <a:avLst/>
          </a:prstGeom>
        </p:spPr>
      </p:pic>
      <p:sp>
        <p:nvSpPr>
          <p:cNvPr id="20" name="Rectangle 19">
            <a:extLst>
              <a:ext uri="{FF2B5EF4-FFF2-40B4-BE49-F238E27FC236}">
                <a16:creationId xmlns:a16="http://schemas.microsoft.com/office/drawing/2014/main" id="{BDE94FAB-AA60-43B4-A2C3-3A940B9A9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B55962E-9483-40EF-A7D6-8E7E4134C8AF}"/>
              </a:ext>
            </a:extLst>
          </p:cNvPr>
          <p:cNvSpPr>
            <a:spLocks noGrp="1"/>
          </p:cNvSpPr>
          <p:nvPr>
            <p:ph type="ctrTitle"/>
          </p:nvPr>
        </p:nvSpPr>
        <p:spPr>
          <a:xfrm>
            <a:off x="1524000" y="4416721"/>
            <a:ext cx="9144000" cy="1152663"/>
          </a:xfrm>
        </p:spPr>
        <p:txBody>
          <a:bodyPr>
            <a:normAutofit/>
          </a:bodyPr>
          <a:lstStyle/>
          <a:p>
            <a:pPr algn="ctr"/>
            <a:r>
              <a:rPr lang="nl-BE">
                <a:solidFill>
                  <a:schemeClr val="bg1"/>
                </a:solidFill>
              </a:rPr>
              <a:t>First (Corona) Aid Kit </a:t>
            </a:r>
            <a:endParaRPr lang="en-US">
              <a:solidFill>
                <a:schemeClr val="bg1"/>
              </a:solidFill>
            </a:endParaRPr>
          </a:p>
        </p:txBody>
      </p:sp>
      <p:sp>
        <p:nvSpPr>
          <p:cNvPr id="3" name="Ondertitel 2">
            <a:extLst>
              <a:ext uri="{FF2B5EF4-FFF2-40B4-BE49-F238E27FC236}">
                <a16:creationId xmlns:a16="http://schemas.microsoft.com/office/drawing/2014/main" id="{9F26FE62-FC85-445F-A6F4-158F7A913D70}"/>
              </a:ext>
            </a:extLst>
          </p:cNvPr>
          <p:cNvSpPr>
            <a:spLocks noGrp="1"/>
          </p:cNvSpPr>
          <p:nvPr>
            <p:ph type="subTitle" idx="1"/>
          </p:nvPr>
        </p:nvSpPr>
        <p:spPr>
          <a:xfrm>
            <a:off x="1524000" y="5636465"/>
            <a:ext cx="9144000" cy="646785"/>
          </a:xfrm>
        </p:spPr>
        <p:txBody>
          <a:bodyPr>
            <a:normAutofit/>
          </a:bodyPr>
          <a:lstStyle/>
          <a:p>
            <a:pPr algn="ctr"/>
            <a:r>
              <a:rPr lang="nl-BE" dirty="0">
                <a:solidFill>
                  <a:schemeClr val="bg1"/>
                </a:solidFill>
              </a:rPr>
              <a:t>Praktijkvakken en studies in tijden van corona</a:t>
            </a:r>
            <a:endParaRPr lang="en-US" dirty="0">
              <a:solidFill>
                <a:schemeClr val="bg1"/>
              </a:solidFill>
            </a:endParaRPr>
          </a:p>
        </p:txBody>
      </p:sp>
    </p:spTree>
    <p:extLst>
      <p:ext uri="{BB962C8B-B14F-4D97-AF65-F5344CB8AC3E}">
        <p14:creationId xmlns:p14="http://schemas.microsoft.com/office/powerpoint/2010/main" val="2832707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13D506-F8C9-4D13-B7BF-753B0CFC358C}"/>
              </a:ext>
            </a:extLst>
          </p:cNvPr>
          <p:cNvSpPr>
            <a:spLocks noGrp="1"/>
          </p:cNvSpPr>
          <p:nvPr>
            <p:ph type="title"/>
          </p:nvPr>
        </p:nvSpPr>
        <p:spPr/>
        <p:txBody>
          <a:bodyPr>
            <a:normAutofit/>
          </a:bodyPr>
          <a:lstStyle/>
          <a:p>
            <a:r>
              <a:rPr lang="nl-BE" dirty="0"/>
              <a:t>STAP 2 : Maak een TO-DO lijst</a:t>
            </a:r>
            <a:endParaRPr lang="en-US" dirty="0"/>
          </a:p>
        </p:txBody>
      </p:sp>
      <p:pic>
        <p:nvPicPr>
          <p:cNvPr id="5" name="Tijdelijke aanduiding voor inhoud 4" descr="Afbeelding met schermafbeelding&#10;&#10;Automatisch gegenereerde beschrijving">
            <a:extLst>
              <a:ext uri="{FF2B5EF4-FFF2-40B4-BE49-F238E27FC236}">
                <a16:creationId xmlns:a16="http://schemas.microsoft.com/office/drawing/2014/main" id="{559906C4-E965-4B4B-B78E-1F849464C583}"/>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325368" y="3679115"/>
            <a:ext cx="8280107" cy="3178885"/>
          </a:xfrm>
        </p:spPr>
      </p:pic>
      <p:sp>
        <p:nvSpPr>
          <p:cNvPr id="3" name="Tijdelijke aanduiding voor inhoud 2">
            <a:extLst>
              <a:ext uri="{FF2B5EF4-FFF2-40B4-BE49-F238E27FC236}">
                <a16:creationId xmlns:a16="http://schemas.microsoft.com/office/drawing/2014/main" id="{7EEE8394-DFB2-4D80-A6DD-FB30A298D318}"/>
              </a:ext>
            </a:extLst>
          </p:cNvPr>
          <p:cNvSpPr>
            <a:spLocks noGrp="1"/>
          </p:cNvSpPr>
          <p:nvPr>
            <p:ph sz="half" idx="2"/>
          </p:nvPr>
        </p:nvSpPr>
        <p:spPr>
          <a:xfrm>
            <a:off x="620716" y="1850315"/>
            <a:ext cx="10733084" cy="1925619"/>
          </a:xfrm>
        </p:spPr>
        <p:txBody>
          <a:bodyPr>
            <a:normAutofit fontScale="92500" lnSpcReduction="10000"/>
          </a:bodyPr>
          <a:lstStyle/>
          <a:p>
            <a:pPr marL="0" indent="0">
              <a:buNone/>
            </a:pPr>
            <a:r>
              <a:rPr lang="nl-BE" b="1" u="sng" dirty="0"/>
              <a:t>HOE? </a:t>
            </a:r>
          </a:p>
          <a:p>
            <a:r>
              <a:rPr lang="nl-BE" dirty="0"/>
              <a:t>Basis = infofiches;</a:t>
            </a:r>
          </a:p>
          <a:p>
            <a:r>
              <a:rPr lang="nl-BE" dirty="0"/>
              <a:t>Splits grote taken op in deeltaken;</a:t>
            </a:r>
          </a:p>
          <a:p>
            <a:r>
              <a:rPr lang="nl-BE" dirty="0"/>
              <a:t>Stel tussentijdse deadlines  </a:t>
            </a:r>
            <a:endParaRPr lang="en-US" dirty="0"/>
          </a:p>
        </p:txBody>
      </p:sp>
    </p:spTree>
    <p:extLst>
      <p:ext uri="{BB962C8B-B14F-4D97-AF65-F5344CB8AC3E}">
        <p14:creationId xmlns:p14="http://schemas.microsoft.com/office/powerpoint/2010/main" val="886269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D4B4ED-A815-450F-88D5-8C4E0926536B}"/>
              </a:ext>
            </a:extLst>
          </p:cNvPr>
          <p:cNvSpPr>
            <a:spLocks noGrp="1"/>
          </p:cNvSpPr>
          <p:nvPr>
            <p:ph type="title"/>
          </p:nvPr>
        </p:nvSpPr>
        <p:spPr/>
        <p:txBody>
          <a:bodyPr/>
          <a:lstStyle/>
          <a:p>
            <a:r>
              <a:rPr lang="nl-BE"/>
              <a:t>Stap 3 : Maak een weekplanning</a:t>
            </a:r>
            <a:endParaRPr lang="en-US" dirty="0"/>
          </a:p>
        </p:txBody>
      </p:sp>
      <p:pic>
        <p:nvPicPr>
          <p:cNvPr id="5" name="Tijdelijke aanduiding voor inhoud 4" descr="Afbeelding met schermafbeelding, zitten&#10;&#10;Automatisch gegenereerde beschrijving">
            <a:extLst>
              <a:ext uri="{FF2B5EF4-FFF2-40B4-BE49-F238E27FC236}">
                <a16:creationId xmlns:a16="http://schemas.microsoft.com/office/drawing/2014/main" id="{936A866B-C193-4C45-B479-4F61973C0B4F}"/>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121050" y="3852430"/>
            <a:ext cx="7949900" cy="3014501"/>
          </a:xfrm>
        </p:spPr>
      </p:pic>
      <p:sp>
        <p:nvSpPr>
          <p:cNvPr id="6" name="Tijdelijke aanduiding voor inhoud 5">
            <a:extLst>
              <a:ext uri="{FF2B5EF4-FFF2-40B4-BE49-F238E27FC236}">
                <a16:creationId xmlns:a16="http://schemas.microsoft.com/office/drawing/2014/main" id="{4AFF2F25-C5B2-45DC-8B4D-1A19ED185815}"/>
              </a:ext>
            </a:extLst>
          </p:cNvPr>
          <p:cNvSpPr>
            <a:spLocks noGrp="1"/>
          </p:cNvSpPr>
          <p:nvPr>
            <p:ph sz="half" idx="2"/>
          </p:nvPr>
        </p:nvSpPr>
        <p:spPr>
          <a:xfrm>
            <a:off x="408791" y="1690688"/>
            <a:ext cx="10945009" cy="2343430"/>
          </a:xfrm>
        </p:spPr>
        <p:txBody>
          <a:bodyPr>
            <a:normAutofit fontScale="70000" lnSpcReduction="20000"/>
          </a:bodyPr>
          <a:lstStyle/>
          <a:p>
            <a:pPr marL="0" indent="0">
              <a:buNone/>
            </a:pPr>
            <a:r>
              <a:rPr lang="nl-BE" b="1" dirty="0"/>
              <a:t>Richtlijnen : </a:t>
            </a:r>
          </a:p>
          <a:p>
            <a:pPr marL="514350" indent="-514350">
              <a:buFont typeface="+mj-lt"/>
              <a:buAutoNum type="arabicPeriod"/>
            </a:pPr>
            <a:r>
              <a:rPr lang="nl-BE" dirty="0"/>
              <a:t>Een gemiddelde lesweek, aangevuld met zelfstudie en zelfstandig werk = ± 40 uur </a:t>
            </a:r>
          </a:p>
          <a:p>
            <a:pPr marL="514350" indent="-514350">
              <a:buFont typeface="+mj-lt"/>
              <a:buAutoNum type="arabicPeriod"/>
            </a:pPr>
            <a:r>
              <a:rPr lang="nl-BE" dirty="0"/>
              <a:t>Dagstructuur ! </a:t>
            </a:r>
          </a:p>
          <a:p>
            <a:pPr marL="971550" lvl="1" indent="-514350">
              <a:buFont typeface="+mj-lt"/>
              <a:buAutoNum type="arabicPeriod"/>
            </a:pPr>
            <a:r>
              <a:rPr lang="nl-BE" dirty="0"/>
              <a:t>Sta telkens op hetzelfde moment op </a:t>
            </a:r>
          </a:p>
          <a:p>
            <a:pPr marL="971550" lvl="1" indent="-514350">
              <a:buFont typeface="+mj-lt"/>
              <a:buAutoNum type="arabicPeriod"/>
            </a:pPr>
            <a:r>
              <a:rPr lang="nl-BE" dirty="0"/>
              <a:t>Eet op vaste tijdstippen </a:t>
            </a:r>
          </a:p>
          <a:p>
            <a:pPr marL="971550" lvl="1" indent="-514350">
              <a:buFont typeface="+mj-lt"/>
              <a:buAutoNum type="arabicPeriod"/>
            </a:pPr>
            <a:r>
              <a:rPr lang="nl-BE" dirty="0"/>
              <a:t>Werk- of studiedagen van ± 7 à 8 uur </a:t>
            </a:r>
            <a:r>
              <a:rPr lang="nl-BE" i="1" dirty="0"/>
              <a:t>(vb. van 8u30 – 17u) </a:t>
            </a:r>
          </a:p>
          <a:p>
            <a:pPr marL="971550" lvl="1" indent="-514350">
              <a:buFont typeface="+mj-lt"/>
              <a:buAutoNum type="arabicPeriod"/>
            </a:pPr>
            <a:r>
              <a:rPr lang="nl-BE" dirty="0"/>
              <a:t>Ontspan regelmatig</a:t>
            </a:r>
          </a:p>
          <a:p>
            <a:pPr marL="971550" lvl="1" indent="-514350">
              <a:buFont typeface="+mj-lt"/>
              <a:buAutoNum type="arabicPeriod"/>
            </a:pPr>
            <a:endParaRPr lang="nl-BE" dirty="0"/>
          </a:p>
        </p:txBody>
      </p:sp>
    </p:spTree>
    <p:extLst>
      <p:ext uri="{BB962C8B-B14F-4D97-AF65-F5344CB8AC3E}">
        <p14:creationId xmlns:p14="http://schemas.microsoft.com/office/powerpoint/2010/main" val="1755535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2070828-E616-4355-9C8A-A1065032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13">
            <a:extLst>
              <a:ext uri="{FF2B5EF4-FFF2-40B4-BE49-F238E27FC236}">
                <a16:creationId xmlns:a16="http://schemas.microsoft.com/office/drawing/2014/main" id="{355161C6-1218-4EAF-A9E9-A319CFD760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747" y="2116753"/>
            <a:ext cx="4088106" cy="2781653"/>
          </a:xfrm>
          <a:custGeom>
            <a:avLst/>
            <a:gdLst>
              <a:gd name="connsiteX0" fmla="*/ 3362388 w 6230568"/>
              <a:gd name="connsiteY0" fmla="*/ 861 h 4239440"/>
              <a:gd name="connsiteX1" fmla="*/ 4026621 w 6230568"/>
              <a:gd name="connsiteY1" fmla="*/ 15392 h 4239440"/>
              <a:gd name="connsiteX2" fmla="*/ 5114556 w 6230568"/>
              <a:gd name="connsiteY2" fmla="*/ 34130 h 4239440"/>
              <a:gd name="connsiteX3" fmla="*/ 5776495 w 6230568"/>
              <a:gd name="connsiteY3" fmla="*/ 112905 h 4239440"/>
              <a:gd name="connsiteX4" fmla="*/ 5862918 w 6230568"/>
              <a:gd name="connsiteY4" fmla="*/ 141585 h 4239440"/>
              <a:gd name="connsiteX5" fmla="*/ 5840738 w 6230568"/>
              <a:gd name="connsiteY5" fmla="*/ 200475 h 4239440"/>
              <a:gd name="connsiteX6" fmla="*/ 5691219 w 6230568"/>
              <a:gd name="connsiteY6" fmla="*/ 216153 h 4239440"/>
              <a:gd name="connsiteX7" fmla="*/ 5773053 w 6230568"/>
              <a:gd name="connsiteY7" fmla="*/ 260130 h 4239440"/>
              <a:gd name="connsiteX8" fmla="*/ 5593324 w 6230568"/>
              <a:gd name="connsiteY8" fmla="*/ 293781 h 4239440"/>
              <a:gd name="connsiteX9" fmla="*/ 5617033 w 6230568"/>
              <a:gd name="connsiteY9" fmla="*/ 317108 h 4239440"/>
              <a:gd name="connsiteX10" fmla="*/ 5641124 w 6230568"/>
              <a:gd name="connsiteY10" fmla="*/ 339287 h 4239440"/>
              <a:gd name="connsiteX11" fmla="*/ 5299256 w 6230568"/>
              <a:gd name="connsiteY11" fmla="*/ 396265 h 4239440"/>
              <a:gd name="connsiteX12" fmla="*/ 5703073 w 6230568"/>
              <a:gd name="connsiteY12" fmla="*/ 500661 h 4239440"/>
              <a:gd name="connsiteX13" fmla="*/ 5629652 w 6230568"/>
              <a:gd name="connsiteY13" fmla="*/ 556874 h 4239440"/>
              <a:gd name="connsiteX14" fmla="*/ 5862918 w 6230568"/>
              <a:gd name="connsiteY14" fmla="*/ 645591 h 4239440"/>
              <a:gd name="connsiteX15" fmla="*/ 6052207 w 6230568"/>
              <a:gd name="connsiteY15" fmla="*/ 756106 h 4239440"/>
              <a:gd name="connsiteX16" fmla="*/ 6158515 w 6230568"/>
              <a:gd name="connsiteY16" fmla="*/ 901419 h 4239440"/>
              <a:gd name="connsiteX17" fmla="*/ 6195990 w 6230568"/>
              <a:gd name="connsiteY17" fmla="*/ 966427 h 4239440"/>
              <a:gd name="connsiteX18" fmla="*/ 6229642 w 6230568"/>
              <a:gd name="connsiteY18" fmla="*/ 1034878 h 4239440"/>
              <a:gd name="connsiteX19" fmla="*/ 6171516 w 6230568"/>
              <a:gd name="connsiteY19" fmla="*/ 1102946 h 4239440"/>
              <a:gd name="connsiteX20" fmla="*/ 6133659 w 6230568"/>
              <a:gd name="connsiteY20" fmla="*/ 1185545 h 4239440"/>
              <a:gd name="connsiteX21" fmla="*/ 6168458 w 6230568"/>
              <a:gd name="connsiteY21" fmla="*/ 1234110 h 4239440"/>
              <a:gd name="connsiteX22" fmla="*/ 6169222 w 6230568"/>
              <a:gd name="connsiteY22" fmla="*/ 1342712 h 4239440"/>
              <a:gd name="connsiteX23" fmla="*/ 6145131 w 6230568"/>
              <a:gd name="connsiteY23" fmla="*/ 1393954 h 4239440"/>
              <a:gd name="connsiteX24" fmla="*/ 6071709 w 6230568"/>
              <a:gd name="connsiteY24" fmla="*/ 1505233 h 4239440"/>
              <a:gd name="connsiteX25" fmla="*/ 6009378 w 6230568"/>
              <a:gd name="connsiteY25" fmla="*/ 1530089 h 4239440"/>
              <a:gd name="connsiteX26" fmla="*/ 6015879 w 6230568"/>
              <a:gd name="connsiteY26" fmla="*/ 1979030 h 4239440"/>
              <a:gd name="connsiteX27" fmla="*/ 6061385 w 6230568"/>
              <a:gd name="connsiteY27" fmla="*/ 2196234 h 4239440"/>
              <a:gd name="connsiteX28" fmla="*/ 6029263 w 6230568"/>
              <a:gd name="connsiteY28" fmla="*/ 2440972 h 4239440"/>
              <a:gd name="connsiteX29" fmla="*/ 6135571 w 6230568"/>
              <a:gd name="connsiteY29" fmla="*/ 2621848 h 4239440"/>
              <a:gd name="connsiteX30" fmla="*/ 6091594 w 6230568"/>
              <a:gd name="connsiteY30" fmla="*/ 2691446 h 4239440"/>
              <a:gd name="connsiteX31" fmla="*/ 6215493 w 6230568"/>
              <a:gd name="connsiteY31" fmla="*/ 2769456 h 4239440"/>
              <a:gd name="connsiteX32" fmla="*/ 6100389 w 6230568"/>
              <a:gd name="connsiteY32" fmla="*/ 2880352 h 4239440"/>
              <a:gd name="connsiteX33" fmla="*/ 5909953 w 6230568"/>
              <a:gd name="connsiteY33" fmla="*/ 3053963 h 4239440"/>
              <a:gd name="connsiteX34" fmla="*/ 5741696 w 6230568"/>
              <a:gd name="connsiteY34" fmla="*/ 3798118 h 4239440"/>
              <a:gd name="connsiteX35" fmla="*/ 5493899 w 6230568"/>
              <a:gd name="connsiteY35" fmla="*/ 4026795 h 4239440"/>
              <a:gd name="connsiteX36" fmla="*/ 3773471 w 6230568"/>
              <a:gd name="connsiteY36" fmla="*/ 4239028 h 4239440"/>
              <a:gd name="connsiteX37" fmla="*/ 2569285 w 6230568"/>
              <a:gd name="connsiteY37" fmla="*/ 4103275 h 4239440"/>
              <a:gd name="connsiteX38" fmla="*/ 2693948 w 6230568"/>
              <a:gd name="connsiteY38" fmla="*/ 4061593 h 4239440"/>
              <a:gd name="connsiteX39" fmla="*/ 2588788 w 6230568"/>
              <a:gd name="connsiteY39" fmla="*/ 4062358 h 4239440"/>
              <a:gd name="connsiteX40" fmla="*/ 2300073 w 6230568"/>
              <a:gd name="connsiteY40" fmla="*/ 4008822 h 4239440"/>
              <a:gd name="connsiteX41" fmla="*/ 1508500 w 6230568"/>
              <a:gd name="connsiteY41" fmla="*/ 3798118 h 4239440"/>
              <a:gd name="connsiteX42" fmla="*/ 1061089 w 6230568"/>
              <a:gd name="connsiteY42" fmla="*/ 3697546 h 4239440"/>
              <a:gd name="connsiteX43" fmla="*/ 939102 w 6230568"/>
              <a:gd name="connsiteY43" fmla="*/ 3648216 h 4239440"/>
              <a:gd name="connsiteX44" fmla="*/ 1243495 w 6230568"/>
              <a:gd name="connsiteY44" fmla="*/ 3624890 h 4239440"/>
              <a:gd name="connsiteX45" fmla="*/ 1083651 w 6230568"/>
              <a:gd name="connsiteY45" fmla="*/ 3595827 h 4239440"/>
              <a:gd name="connsiteX46" fmla="*/ 966636 w 6230568"/>
              <a:gd name="connsiteY46" fmla="*/ 3605770 h 4239440"/>
              <a:gd name="connsiteX47" fmla="*/ 885566 w 6230568"/>
              <a:gd name="connsiteY47" fmla="*/ 3609976 h 4239440"/>
              <a:gd name="connsiteX48" fmla="*/ 641976 w 6230568"/>
              <a:gd name="connsiteY48" fmla="*/ 3567912 h 4239440"/>
              <a:gd name="connsiteX49" fmla="*/ 399533 w 6230568"/>
              <a:gd name="connsiteY49" fmla="*/ 3583590 h 4239440"/>
              <a:gd name="connsiteX50" fmla="*/ 409093 w 6230568"/>
              <a:gd name="connsiteY50" fmla="*/ 3548792 h 4239440"/>
              <a:gd name="connsiteX51" fmla="*/ 792642 w 6230568"/>
              <a:gd name="connsiteY51" fmla="*/ 3417628 h 4239440"/>
              <a:gd name="connsiteX52" fmla="*/ 771610 w 6230568"/>
              <a:gd name="connsiteY52" fmla="*/ 3345736 h 4239440"/>
              <a:gd name="connsiteX53" fmla="*/ 945986 w 6230568"/>
              <a:gd name="connsiteY53" fmla="*/ 3317056 h 4239440"/>
              <a:gd name="connsiteX54" fmla="*/ 892449 w 6230568"/>
              <a:gd name="connsiteY54" fmla="*/ 3285316 h 4239440"/>
              <a:gd name="connsiteX55" fmla="*/ 949045 w 6230568"/>
              <a:gd name="connsiteY55" fmla="*/ 3262755 h 4239440"/>
              <a:gd name="connsiteX56" fmla="*/ 1252673 w 6230568"/>
              <a:gd name="connsiteY56" fmla="*/ 3200041 h 4239440"/>
              <a:gd name="connsiteX57" fmla="*/ 388825 w 6230568"/>
              <a:gd name="connsiteY57" fmla="*/ 3176714 h 4239440"/>
              <a:gd name="connsiteX58" fmla="*/ 127644 w 6230568"/>
              <a:gd name="connsiteY58" fmla="*/ 3111323 h 4239440"/>
              <a:gd name="connsiteX59" fmla="*/ 437008 w 6230568"/>
              <a:gd name="connsiteY59" fmla="*/ 2921652 h 4239440"/>
              <a:gd name="connsiteX60" fmla="*/ 601441 w 6230568"/>
              <a:gd name="connsiteY60" fmla="*/ 2840965 h 4239440"/>
              <a:gd name="connsiteX61" fmla="*/ 330700 w 6230568"/>
              <a:gd name="connsiteY61" fmla="*/ 2859320 h 4239440"/>
              <a:gd name="connsiteX62" fmla="*/ 534521 w 6230568"/>
              <a:gd name="connsiteY62" fmla="*/ 2720126 h 4239440"/>
              <a:gd name="connsiteX63" fmla="*/ 492839 w 6230568"/>
              <a:gd name="connsiteY63" fmla="*/ 2694505 h 4239440"/>
              <a:gd name="connsiteX64" fmla="*/ 416358 w 6230568"/>
              <a:gd name="connsiteY64" fmla="*/ 2677297 h 4239440"/>
              <a:gd name="connsiteX65" fmla="*/ 761285 w 6230568"/>
              <a:gd name="connsiteY65" fmla="*/ 2589726 h 4239440"/>
              <a:gd name="connsiteX66" fmla="*/ 664920 w 6230568"/>
              <a:gd name="connsiteY66" fmla="*/ 2466593 h 4239440"/>
              <a:gd name="connsiteX67" fmla="*/ 740253 w 6230568"/>
              <a:gd name="connsiteY67" fmla="*/ 2438677 h 4239440"/>
              <a:gd name="connsiteX68" fmla="*/ 650006 w 6230568"/>
              <a:gd name="connsiteY68" fmla="*/ 2435236 h 4239440"/>
              <a:gd name="connsiteX69" fmla="*/ 578879 w 6230568"/>
              <a:gd name="connsiteY69" fmla="*/ 2435618 h 4239440"/>
              <a:gd name="connsiteX70" fmla="*/ 451157 w 6230568"/>
              <a:gd name="connsiteY70" fmla="*/ 2404644 h 4239440"/>
              <a:gd name="connsiteX71" fmla="*/ 2216 w 6230568"/>
              <a:gd name="connsiteY71" fmla="*/ 2456650 h 4239440"/>
              <a:gd name="connsiteX72" fmla="*/ 97052 w 6230568"/>
              <a:gd name="connsiteY72" fmla="*/ 2383611 h 4239440"/>
              <a:gd name="connsiteX73" fmla="*/ 210626 w 6230568"/>
              <a:gd name="connsiteY73" fmla="*/ 2341930 h 4239440"/>
              <a:gd name="connsiteX74" fmla="*/ 57282 w 6230568"/>
              <a:gd name="connsiteY74" fmla="*/ 2319750 h 4239440"/>
              <a:gd name="connsiteX75" fmla="*/ 365499 w 6230568"/>
              <a:gd name="connsiteY75" fmla="*/ 2250153 h 4239440"/>
              <a:gd name="connsiteX76" fmla="*/ 290548 w 6230568"/>
              <a:gd name="connsiteY76" fmla="*/ 2187821 h 4239440"/>
              <a:gd name="connsiteX77" fmla="*/ 482896 w 6230568"/>
              <a:gd name="connsiteY77" fmla="*/ 1906755 h 4239440"/>
              <a:gd name="connsiteX78" fmla="*/ 867211 w 6230568"/>
              <a:gd name="connsiteY78" fmla="*/ 1747294 h 4239440"/>
              <a:gd name="connsiteX79" fmla="*/ 1063766 w 6230568"/>
              <a:gd name="connsiteY79" fmla="*/ 1734674 h 4239440"/>
              <a:gd name="connsiteX80" fmla="*/ 1008701 w 6230568"/>
              <a:gd name="connsiteY80" fmla="*/ 1683432 h 4239440"/>
              <a:gd name="connsiteX81" fmla="*/ 1152865 w 6230568"/>
              <a:gd name="connsiteY81" fmla="*/ 1394719 h 4239440"/>
              <a:gd name="connsiteX82" fmla="*/ 998376 w 6230568"/>
              <a:gd name="connsiteY82" fmla="*/ 1411927 h 4239440"/>
              <a:gd name="connsiteX83" fmla="*/ 206419 w 6230568"/>
              <a:gd name="connsiteY83" fmla="*/ 1424164 h 4239440"/>
              <a:gd name="connsiteX84" fmla="*/ 128027 w 6230568"/>
              <a:gd name="connsiteY84" fmla="*/ 1413074 h 4239440"/>
              <a:gd name="connsiteX85" fmla="*/ 672950 w 6230568"/>
              <a:gd name="connsiteY85" fmla="*/ 1268143 h 4239440"/>
              <a:gd name="connsiteX86" fmla="*/ 457658 w 6230568"/>
              <a:gd name="connsiteY86" fmla="*/ 1229138 h 4239440"/>
              <a:gd name="connsiteX87" fmla="*/ 407945 w 6230568"/>
              <a:gd name="connsiteY87" fmla="*/ 1213459 h 4239440"/>
              <a:gd name="connsiteX88" fmla="*/ 453451 w 6230568"/>
              <a:gd name="connsiteY88" fmla="*/ 1172924 h 4239440"/>
              <a:gd name="connsiteX89" fmla="*/ 568172 w 6230568"/>
              <a:gd name="connsiteY89" fmla="*/ 1132007 h 4239440"/>
              <a:gd name="connsiteX90" fmla="*/ 255367 w 6230568"/>
              <a:gd name="connsiteY90" fmla="*/ 1190898 h 4239440"/>
              <a:gd name="connsiteX91" fmla="*/ 277546 w 6230568"/>
              <a:gd name="connsiteY91" fmla="*/ 1128567 h 4239440"/>
              <a:gd name="connsiteX92" fmla="*/ 246572 w 6230568"/>
              <a:gd name="connsiteY92" fmla="*/ 1072353 h 4239440"/>
              <a:gd name="connsiteX93" fmla="*/ 422859 w 6230568"/>
              <a:gd name="connsiteY93" fmla="*/ 1000078 h 4239440"/>
              <a:gd name="connsiteX94" fmla="*/ 668362 w 6230568"/>
              <a:gd name="connsiteY94" fmla="*/ 858972 h 4239440"/>
              <a:gd name="connsiteX95" fmla="*/ 914629 w 6230568"/>
              <a:gd name="connsiteY95" fmla="*/ 768725 h 4239440"/>
              <a:gd name="connsiteX96" fmla="*/ 1117684 w 6230568"/>
              <a:gd name="connsiteY96" fmla="*/ 688420 h 4239440"/>
              <a:gd name="connsiteX97" fmla="*/ 928778 w 6230568"/>
              <a:gd name="connsiteY97" fmla="*/ 701040 h 4239440"/>
              <a:gd name="connsiteX98" fmla="*/ 1243877 w 6230568"/>
              <a:gd name="connsiteY98" fmla="*/ 574464 h 4239440"/>
              <a:gd name="connsiteX99" fmla="*/ 1291678 w 6230568"/>
              <a:gd name="connsiteY99" fmla="*/ 566434 h 4239440"/>
              <a:gd name="connsiteX100" fmla="*/ 1797596 w 6230568"/>
              <a:gd name="connsiteY100" fmla="*/ 476952 h 4239440"/>
              <a:gd name="connsiteX101" fmla="*/ 1895491 w 6230568"/>
              <a:gd name="connsiteY101" fmla="*/ 432593 h 4239440"/>
              <a:gd name="connsiteX102" fmla="*/ 1782682 w 6230568"/>
              <a:gd name="connsiteY102" fmla="*/ 423033 h 4239440"/>
              <a:gd name="connsiteX103" fmla="*/ 1406781 w 6230568"/>
              <a:gd name="connsiteY103" fmla="*/ 449419 h 4239440"/>
              <a:gd name="connsiteX104" fmla="*/ 1662226 w 6230568"/>
              <a:gd name="connsiteY104" fmla="*/ 393970 h 4239440"/>
              <a:gd name="connsiteX105" fmla="*/ 1383837 w 6230568"/>
              <a:gd name="connsiteY105" fmla="*/ 376762 h 4239440"/>
              <a:gd name="connsiteX106" fmla="*/ 1318063 w 6230568"/>
              <a:gd name="connsiteY106" fmla="*/ 333168 h 4239440"/>
              <a:gd name="connsiteX107" fmla="*/ 1365099 w 6230568"/>
              <a:gd name="connsiteY107" fmla="*/ 290722 h 4239440"/>
              <a:gd name="connsiteX108" fmla="*/ 1536798 w 6230568"/>
              <a:gd name="connsiteY108" fmla="*/ 244069 h 4239440"/>
              <a:gd name="connsiteX109" fmla="*/ 1711938 w 6230568"/>
              <a:gd name="connsiteY109" fmla="*/ 175619 h 4239440"/>
              <a:gd name="connsiteX110" fmla="*/ 2273687 w 6230568"/>
              <a:gd name="connsiteY110" fmla="*/ 78488 h 4239440"/>
              <a:gd name="connsiteX111" fmla="*/ 2646913 w 6230568"/>
              <a:gd name="connsiteY111" fmla="*/ 46749 h 4239440"/>
              <a:gd name="connsiteX112" fmla="*/ 3362388 w 6230568"/>
              <a:gd name="connsiteY112" fmla="*/ 861 h 423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230568" h="4239440">
                <a:moveTo>
                  <a:pt x="3362388" y="861"/>
                </a:moveTo>
                <a:cubicBezTo>
                  <a:pt x="3584946" y="-3346"/>
                  <a:pt x="3805210" y="8891"/>
                  <a:pt x="4026621" y="15392"/>
                </a:cubicBezTo>
                <a:cubicBezTo>
                  <a:pt x="4388374" y="26482"/>
                  <a:pt x="4752039" y="26099"/>
                  <a:pt x="5114556" y="34130"/>
                </a:cubicBezTo>
                <a:cubicBezTo>
                  <a:pt x="5340556" y="39101"/>
                  <a:pt x="5563879" y="57074"/>
                  <a:pt x="5776495" y="112905"/>
                </a:cubicBezTo>
                <a:cubicBezTo>
                  <a:pt x="5806322" y="120935"/>
                  <a:pt x="5839973" y="122465"/>
                  <a:pt x="5862918" y="141585"/>
                </a:cubicBezTo>
                <a:cubicBezTo>
                  <a:pt x="5888539" y="162999"/>
                  <a:pt x="5878214" y="194356"/>
                  <a:pt x="5840738" y="200475"/>
                </a:cubicBezTo>
                <a:cubicBezTo>
                  <a:pt x="5792938" y="208505"/>
                  <a:pt x="5743991" y="210800"/>
                  <a:pt x="5691219" y="216153"/>
                </a:cubicBezTo>
                <a:cubicBezTo>
                  <a:pt x="5711486" y="245598"/>
                  <a:pt x="5760434" y="223419"/>
                  <a:pt x="5773053" y="260130"/>
                </a:cubicBezTo>
                <a:cubicBezTo>
                  <a:pt x="5716458" y="285368"/>
                  <a:pt x="5648008" y="268925"/>
                  <a:pt x="5593324" y="293781"/>
                </a:cubicBezTo>
                <a:cubicBezTo>
                  <a:pt x="5594854" y="310989"/>
                  <a:pt x="5607090" y="312519"/>
                  <a:pt x="5617033" y="317108"/>
                </a:cubicBezTo>
                <a:cubicBezTo>
                  <a:pt x="5626976" y="321314"/>
                  <a:pt x="5651831" y="315196"/>
                  <a:pt x="5641124" y="339287"/>
                </a:cubicBezTo>
                <a:cubicBezTo>
                  <a:pt x="5527551" y="353818"/>
                  <a:pt x="5418949" y="403148"/>
                  <a:pt x="5299256" y="396265"/>
                </a:cubicBezTo>
                <a:cubicBezTo>
                  <a:pt x="5447247" y="409649"/>
                  <a:pt x="5572292" y="464333"/>
                  <a:pt x="5703073" y="500661"/>
                </a:cubicBezTo>
                <a:cubicBezTo>
                  <a:pt x="5697720" y="543490"/>
                  <a:pt x="5644949" y="526282"/>
                  <a:pt x="5629652" y="556874"/>
                </a:cubicBezTo>
                <a:cubicBezTo>
                  <a:pt x="5713398" y="578288"/>
                  <a:pt x="5793703" y="603527"/>
                  <a:pt x="5862918" y="645591"/>
                </a:cubicBezTo>
                <a:cubicBezTo>
                  <a:pt x="5925250" y="683449"/>
                  <a:pt x="5984521" y="725131"/>
                  <a:pt x="6052207" y="756106"/>
                </a:cubicBezTo>
                <a:cubicBezTo>
                  <a:pt x="6123334" y="788611"/>
                  <a:pt x="6166545" y="830293"/>
                  <a:pt x="6158515" y="901419"/>
                </a:cubicBezTo>
                <a:cubicBezTo>
                  <a:pt x="6155073" y="930482"/>
                  <a:pt x="6164251" y="954955"/>
                  <a:pt x="6195990" y="966427"/>
                </a:cubicBezTo>
                <a:cubicBezTo>
                  <a:pt x="6235378" y="980576"/>
                  <a:pt x="6231172" y="1001990"/>
                  <a:pt x="6229642" y="1034878"/>
                </a:cubicBezTo>
                <a:cubicBezTo>
                  <a:pt x="6227347" y="1074265"/>
                  <a:pt x="6207080" y="1089562"/>
                  <a:pt x="6171516" y="1102946"/>
                </a:cubicBezTo>
                <a:cubicBezTo>
                  <a:pt x="6120657" y="1121682"/>
                  <a:pt x="6120274" y="1150745"/>
                  <a:pt x="6133659" y="1185545"/>
                </a:cubicBezTo>
                <a:cubicBezTo>
                  <a:pt x="6140925" y="1204664"/>
                  <a:pt x="6152014" y="1219961"/>
                  <a:pt x="6168458" y="1234110"/>
                </a:cubicBezTo>
                <a:cubicBezTo>
                  <a:pt x="6225435" y="1283439"/>
                  <a:pt x="6225053" y="1284204"/>
                  <a:pt x="6169222" y="1342712"/>
                </a:cubicBezTo>
                <a:cubicBezTo>
                  <a:pt x="6154308" y="1358390"/>
                  <a:pt x="6138247" y="1368715"/>
                  <a:pt x="6145131" y="1393954"/>
                </a:cubicBezTo>
                <a:cubicBezTo>
                  <a:pt x="6168458" y="1477700"/>
                  <a:pt x="6165398" y="1477700"/>
                  <a:pt x="6071709" y="1505233"/>
                </a:cubicBezTo>
                <a:cubicBezTo>
                  <a:pt x="6050295" y="1511734"/>
                  <a:pt x="6021615" y="1505998"/>
                  <a:pt x="6009378" y="1530089"/>
                </a:cubicBezTo>
                <a:cubicBezTo>
                  <a:pt x="6017026" y="1547680"/>
                  <a:pt x="5999053" y="1972146"/>
                  <a:pt x="6015879" y="1979030"/>
                </a:cubicBezTo>
                <a:cubicBezTo>
                  <a:pt x="6147425" y="2032948"/>
                  <a:pt x="6163868" y="2096427"/>
                  <a:pt x="6061385" y="2196234"/>
                </a:cubicBezTo>
                <a:cubicBezTo>
                  <a:pt x="5992552" y="2263155"/>
                  <a:pt x="6000582" y="2372522"/>
                  <a:pt x="6029263" y="2440972"/>
                </a:cubicBezTo>
                <a:cubicBezTo>
                  <a:pt x="6137482" y="2471182"/>
                  <a:pt x="6113774" y="2551486"/>
                  <a:pt x="6135571" y="2621848"/>
                </a:cubicBezTo>
                <a:cubicBezTo>
                  <a:pt x="6151632" y="2674620"/>
                  <a:pt x="6088535" y="2667354"/>
                  <a:pt x="6091594" y="2691446"/>
                </a:cubicBezTo>
                <a:cubicBezTo>
                  <a:pt x="6131364" y="2720508"/>
                  <a:pt x="6184518" y="2729686"/>
                  <a:pt x="6215493" y="2769456"/>
                </a:cubicBezTo>
                <a:cubicBezTo>
                  <a:pt x="6159662" y="2798518"/>
                  <a:pt x="6131364" y="2839435"/>
                  <a:pt x="6100389" y="2880352"/>
                </a:cubicBezTo>
                <a:cubicBezTo>
                  <a:pt x="6050295" y="2946890"/>
                  <a:pt x="5982227" y="3003103"/>
                  <a:pt x="5909953" y="3053963"/>
                </a:cubicBezTo>
                <a:cubicBezTo>
                  <a:pt x="5873243" y="3408068"/>
                  <a:pt x="5754698" y="3779763"/>
                  <a:pt x="5741696" y="3798118"/>
                </a:cubicBezTo>
                <a:cubicBezTo>
                  <a:pt x="5688160" y="3792764"/>
                  <a:pt x="5584146" y="4006910"/>
                  <a:pt x="5493899" y="4026795"/>
                </a:cubicBezTo>
                <a:cubicBezTo>
                  <a:pt x="5399063" y="4048592"/>
                  <a:pt x="3988763" y="4249736"/>
                  <a:pt x="3773471" y="4239028"/>
                </a:cubicBezTo>
                <a:cubicBezTo>
                  <a:pt x="2603319" y="4182050"/>
                  <a:pt x="2569285" y="4103275"/>
                  <a:pt x="2569285" y="4103275"/>
                </a:cubicBezTo>
                <a:cubicBezTo>
                  <a:pt x="2569285" y="4103275"/>
                  <a:pt x="2635823" y="4083773"/>
                  <a:pt x="2693948" y="4061593"/>
                </a:cubicBezTo>
                <a:cubicBezTo>
                  <a:pt x="2658767" y="4062741"/>
                  <a:pt x="2623587" y="4063505"/>
                  <a:pt x="2588788" y="4062358"/>
                </a:cubicBezTo>
                <a:cubicBezTo>
                  <a:pt x="2319193" y="4054328"/>
                  <a:pt x="2565461" y="4039414"/>
                  <a:pt x="2300073" y="4008822"/>
                </a:cubicBezTo>
                <a:cubicBezTo>
                  <a:pt x="1852280" y="3957198"/>
                  <a:pt x="1919582" y="3943813"/>
                  <a:pt x="1508500" y="3798118"/>
                </a:cubicBezTo>
                <a:cubicBezTo>
                  <a:pt x="1472171" y="3785116"/>
                  <a:pt x="1217109" y="3706342"/>
                  <a:pt x="1061089" y="3697546"/>
                </a:cubicBezTo>
                <a:cubicBezTo>
                  <a:pt x="1019790" y="3695252"/>
                  <a:pt x="974667" y="3696017"/>
                  <a:pt x="939102" y="3648216"/>
                </a:cubicBezTo>
                <a:cubicBezTo>
                  <a:pt x="1048088" y="3649746"/>
                  <a:pt x="1141776" y="3649746"/>
                  <a:pt x="1243495" y="3624890"/>
                </a:cubicBezTo>
                <a:cubicBezTo>
                  <a:pt x="1189194" y="3590473"/>
                  <a:pt x="1126862" y="3619919"/>
                  <a:pt x="1083651" y="3595827"/>
                </a:cubicBezTo>
                <a:cubicBezTo>
                  <a:pt x="1043116" y="3573648"/>
                  <a:pt x="1007935" y="3570589"/>
                  <a:pt x="966636" y="3605770"/>
                </a:cubicBezTo>
                <a:cubicBezTo>
                  <a:pt x="945221" y="3624125"/>
                  <a:pt x="907363" y="3620683"/>
                  <a:pt x="885566" y="3609976"/>
                </a:cubicBezTo>
                <a:cubicBezTo>
                  <a:pt x="768933" y="3552233"/>
                  <a:pt x="771610" y="3552998"/>
                  <a:pt x="641976" y="3567912"/>
                </a:cubicBezTo>
                <a:cubicBezTo>
                  <a:pt x="559377" y="3577089"/>
                  <a:pt x="475248" y="3593533"/>
                  <a:pt x="399533" y="3583590"/>
                </a:cubicBezTo>
                <a:cubicBezTo>
                  <a:pt x="389973" y="3561793"/>
                  <a:pt x="398385" y="3551851"/>
                  <a:pt x="409093" y="3548792"/>
                </a:cubicBezTo>
                <a:cubicBezTo>
                  <a:pt x="583468" y="3501374"/>
                  <a:pt x="615972" y="3447073"/>
                  <a:pt x="792642" y="3417628"/>
                </a:cubicBezTo>
                <a:cubicBezTo>
                  <a:pt x="805644" y="3384359"/>
                  <a:pt x="741400" y="3378622"/>
                  <a:pt x="771610" y="3345736"/>
                </a:cubicBezTo>
                <a:cubicBezTo>
                  <a:pt x="826676" y="3320115"/>
                  <a:pt x="891302" y="3350325"/>
                  <a:pt x="945986" y="3317056"/>
                </a:cubicBezTo>
                <a:cubicBezTo>
                  <a:pt x="936426" y="3293347"/>
                  <a:pt x="890537" y="3310555"/>
                  <a:pt x="892449" y="3285316"/>
                </a:cubicBezTo>
                <a:cubicBezTo>
                  <a:pt x="894744" y="3256254"/>
                  <a:pt x="926866" y="3260843"/>
                  <a:pt x="949045" y="3262755"/>
                </a:cubicBezTo>
                <a:cubicBezTo>
                  <a:pt x="1056500" y="3272697"/>
                  <a:pt x="1149806" y="3218396"/>
                  <a:pt x="1252673" y="3200041"/>
                </a:cubicBezTo>
                <a:cubicBezTo>
                  <a:pt x="1142923" y="3154152"/>
                  <a:pt x="503164" y="3190863"/>
                  <a:pt x="388825" y="3176714"/>
                </a:cubicBezTo>
                <a:cubicBezTo>
                  <a:pt x="269133" y="3162183"/>
                  <a:pt x="78697" y="3123560"/>
                  <a:pt x="127644" y="3111323"/>
                </a:cubicBezTo>
                <a:cubicBezTo>
                  <a:pt x="183093" y="3097175"/>
                  <a:pt x="380795" y="2929300"/>
                  <a:pt x="437008" y="2921652"/>
                </a:cubicBezTo>
                <a:cubicBezTo>
                  <a:pt x="502399" y="2912857"/>
                  <a:pt x="515401" y="2901002"/>
                  <a:pt x="601441" y="2840965"/>
                </a:cubicBezTo>
                <a:cubicBezTo>
                  <a:pt x="658037" y="2801577"/>
                  <a:pt x="422477" y="2887235"/>
                  <a:pt x="330700" y="2859320"/>
                </a:cubicBezTo>
                <a:cubicBezTo>
                  <a:pt x="297049" y="2848995"/>
                  <a:pt x="534521" y="2740010"/>
                  <a:pt x="534521" y="2720126"/>
                </a:cubicBezTo>
                <a:cubicBezTo>
                  <a:pt x="534521" y="2699093"/>
                  <a:pt x="513106" y="2694505"/>
                  <a:pt x="492839" y="2694505"/>
                </a:cubicBezTo>
                <a:cubicBezTo>
                  <a:pt x="447715" y="2694505"/>
                  <a:pt x="461482" y="2676149"/>
                  <a:pt x="416358" y="2677297"/>
                </a:cubicBezTo>
                <a:cubicBezTo>
                  <a:pt x="548670" y="2624143"/>
                  <a:pt x="630504" y="2638292"/>
                  <a:pt x="761285" y="2589726"/>
                </a:cubicBezTo>
                <a:cubicBezTo>
                  <a:pt x="825147" y="2566017"/>
                  <a:pt x="599147" y="2487242"/>
                  <a:pt x="664920" y="2466593"/>
                </a:cubicBezTo>
                <a:cubicBezTo>
                  <a:pt x="689776" y="2458562"/>
                  <a:pt x="723045" y="2466975"/>
                  <a:pt x="740253" y="2438677"/>
                </a:cubicBezTo>
                <a:cubicBezTo>
                  <a:pt x="713103" y="2416116"/>
                  <a:pt x="677157" y="2426058"/>
                  <a:pt x="650006" y="2435236"/>
                </a:cubicBezTo>
                <a:cubicBezTo>
                  <a:pt x="580791" y="2458945"/>
                  <a:pt x="585763" y="2453209"/>
                  <a:pt x="578879" y="2435618"/>
                </a:cubicBezTo>
                <a:cubicBezTo>
                  <a:pt x="556318" y="2375581"/>
                  <a:pt x="500487" y="2394701"/>
                  <a:pt x="451157" y="2404644"/>
                </a:cubicBezTo>
                <a:cubicBezTo>
                  <a:pt x="302020" y="2434471"/>
                  <a:pt x="150971" y="2426058"/>
                  <a:pt x="2216" y="2456650"/>
                </a:cubicBezTo>
                <a:cubicBezTo>
                  <a:pt x="-13844" y="2460092"/>
                  <a:pt x="61489" y="2391642"/>
                  <a:pt x="97052" y="2383611"/>
                </a:cubicBezTo>
                <a:cubicBezTo>
                  <a:pt x="135675" y="2375199"/>
                  <a:pt x="183093" y="2381317"/>
                  <a:pt x="210626" y="2341930"/>
                </a:cubicBezTo>
                <a:cubicBezTo>
                  <a:pt x="161678" y="2331987"/>
                  <a:pt x="105848" y="2351107"/>
                  <a:pt x="57282" y="2319750"/>
                </a:cubicBezTo>
                <a:cubicBezTo>
                  <a:pt x="165120" y="2276539"/>
                  <a:pt x="272575" y="2278068"/>
                  <a:pt x="365499" y="2250153"/>
                </a:cubicBezTo>
                <a:cubicBezTo>
                  <a:pt x="373912" y="2198529"/>
                  <a:pt x="312727" y="2217266"/>
                  <a:pt x="290548" y="2187821"/>
                </a:cubicBezTo>
                <a:cubicBezTo>
                  <a:pt x="990345" y="2137344"/>
                  <a:pt x="599529" y="1988207"/>
                  <a:pt x="482896" y="1906755"/>
                </a:cubicBezTo>
                <a:cubicBezTo>
                  <a:pt x="443891" y="1879605"/>
                  <a:pt x="853827" y="1750735"/>
                  <a:pt x="867211" y="1747294"/>
                </a:cubicBezTo>
                <a:cubicBezTo>
                  <a:pt x="901245" y="1739263"/>
                  <a:pt x="1036233" y="1744999"/>
                  <a:pt x="1063766" y="1734674"/>
                </a:cubicBezTo>
                <a:cubicBezTo>
                  <a:pt x="1098947" y="1721673"/>
                  <a:pt x="982696" y="1699111"/>
                  <a:pt x="1008701" y="1683432"/>
                </a:cubicBezTo>
                <a:cubicBezTo>
                  <a:pt x="1191107" y="1572918"/>
                  <a:pt x="1204107" y="1406573"/>
                  <a:pt x="1152865" y="1394719"/>
                </a:cubicBezTo>
                <a:cubicBezTo>
                  <a:pt x="1099712" y="1382482"/>
                  <a:pt x="1047706" y="1392042"/>
                  <a:pt x="998376" y="1411927"/>
                </a:cubicBezTo>
                <a:cubicBezTo>
                  <a:pt x="918070" y="1444431"/>
                  <a:pt x="362057" y="1398160"/>
                  <a:pt x="206419" y="1424164"/>
                </a:cubicBezTo>
                <a:cubicBezTo>
                  <a:pt x="182710" y="1427988"/>
                  <a:pt x="150589" y="1445196"/>
                  <a:pt x="128027" y="1413074"/>
                </a:cubicBezTo>
                <a:cubicBezTo>
                  <a:pt x="288254" y="1309060"/>
                  <a:pt x="493986" y="1338888"/>
                  <a:pt x="672950" y="1268143"/>
                </a:cubicBezTo>
                <a:cubicBezTo>
                  <a:pt x="602588" y="1219578"/>
                  <a:pt x="531079" y="1221873"/>
                  <a:pt x="457658" y="1229138"/>
                </a:cubicBezTo>
                <a:cubicBezTo>
                  <a:pt x="438538" y="1231050"/>
                  <a:pt x="412534" y="1233727"/>
                  <a:pt x="407945" y="1213459"/>
                </a:cubicBezTo>
                <a:cubicBezTo>
                  <a:pt x="402209" y="1187838"/>
                  <a:pt x="433184" y="1183250"/>
                  <a:pt x="453451" y="1172924"/>
                </a:cubicBezTo>
                <a:cubicBezTo>
                  <a:pt x="484426" y="1156863"/>
                  <a:pt x="530314" y="1175984"/>
                  <a:pt x="568172" y="1132007"/>
                </a:cubicBezTo>
                <a:cubicBezTo>
                  <a:pt x="453451" y="1142333"/>
                  <a:pt x="356704" y="1160305"/>
                  <a:pt x="255367" y="1190898"/>
                </a:cubicBezTo>
                <a:cubicBezTo>
                  <a:pt x="264162" y="1163747"/>
                  <a:pt x="294754" y="1151128"/>
                  <a:pt x="277546" y="1128567"/>
                </a:cubicBezTo>
                <a:cubicBezTo>
                  <a:pt x="264545" y="1111740"/>
                  <a:pt x="227452" y="1103709"/>
                  <a:pt x="246572" y="1072353"/>
                </a:cubicBezTo>
                <a:cubicBezTo>
                  <a:pt x="300490" y="1039083"/>
                  <a:pt x="376971" y="1047879"/>
                  <a:pt x="422859" y="1000078"/>
                </a:cubicBezTo>
                <a:cubicBezTo>
                  <a:pt x="487868" y="932012"/>
                  <a:pt x="588822" y="908684"/>
                  <a:pt x="668362" y="858972"/>
                </a:cubicBezTo>
                <a:cubicBezTo>
                  <a:pt x="694747" y="842911"/>
                  <a:pt x="867976" y="786699"/>
                  <a:pt x="914629" y="768725"/>
                </a:cubicBezTo>
                <a:cubicBezTo>
                  <a:pt x="979637" y="743486"/>
                  <a:pt x="1053823" y="734691"/>
                  <a:pt x="1117684" y="688420"/>
                </a:cubicBezTo>
                <a:cubicBezTo>
                  <a:pt x="1054970" y="678860"/>
                  <a:pt x="1004112" y="722072"/>
                  <a:pt x="928778" y="701040"/>
                </a:cubicBezTo>
                <a:cubicBezTo>
                  <a:pt x="1048088" y="656299"/>
                  <a:pt x="1157454" y="636031"/>
                  <a:pt x="1243877" y="574464"/>
                </a:cubicBezTo>
                <a:cubicBezTo>
                  <a:pt x="1254585" y="566816"/>
                  <a:pt x="1275617" y="569111"/>
                  <a:pt x="1291678" y="566434"/>
                </a:cubicBezTo>
                <a:cubicBezTo>
                  <a:pt x="1460699" y="539283"/>
                  <a:pt x="1630486" y="516339"/>
                  <a:pt x="1797596" y="476952"/>
                </a:cubicBezTo>
                <a:cubicBezTo>
                  <a:pt x="1835454" y="467774"/>
                  <a:pt x="1902374" y="465480"/>
                  <a:pt x="1895491" y="432593"/>
                </a:cubicBezTo>
                <a:cubicBezTo>
                  <a:pt x="1885166" y="383263"/>
                  <a:pt x="1822835" y="418444"/>
                  <a:pt x="1782682" y="423033"/>
                </a:cubicBezTo>
                <a:cubicBezTo>
                  <a:pt x="1658019" y="437947"/>
                  <a:pt x="1533356" y="463950"/>
                  <a:pt x="1406781" y="449419"/>
                </a:cubicBezTo>
                <a:cubicBezTo>
                  <a:pt x="1492056" y="431064"/>
                  <a:pt x="1576950" y="412326"/>
                  <a:pt x="1662226" y="393970"/>
                </a:cubicBezTo>
                <a:cubicBezTo>
                  <a:pt x="1564330" y="400471"/>
                  <a:pt x="1479055" y="357642"/>
                  <a:pt x="1383837" y="376762"/>
                </a:cubicBezTo>
                <a:cubicBezTo>
                  <a:pt x="1353244" y="382881"/>
                  <a:pt x="1321123" y="363378"/>
                  <a:pt x="1318063" y="333168"/>
                </a:cubicBezTo>
                <a:cubicBezTo>
                  <a:pt x="1314622" y="309077"/>
                  <a:pt x="1343302" y="298370"/>
                  <a:pt x="1365099" y="290722"/>
                </a:cubicBezTo>
                <a:cubicBezTo>
                  <a:pt x="1420930" y="271219"/>
                  <a:pt x="1465288" y="213477"/>
                  <a:pt x="1536798" y="244069"/>
                </a:cubicBezTo>
                <a:cubicBezTo>
                  <a:pt x="1581921" y="195886"/>
                  <a:pt x="1653813" y="188238"/>
                  <a:pt x="1711938" y="175619"/>
                </a:cubicBezTo>
                <a:cubicBezTo>
                  <a:pt x="1897403" y="135849"/>
                  <a:pt x="2085546" y="104874"/>
                  <a:pt x="2273687" y="78488"/>
                </a:cubicBezTo>
                <a:cubicBezTo>
                  <a:pt x="2397204" y="61280"/>
                  <a:pt x="2524544" y="68546"/>
                  <a:pt x="2646913" y="46749"/>
                </a:cubicBezTo>
                <a:cubicBezTo>
                  <a:pt x="2886297" y="4302"/>
                  <a:pt x="3124151" y="5450"/>
                  <a:pt x="3362388" y="861"/>
                </a:cubicBezTo>
                <a:close/>
              </a:path>
            </a:pathLst>
          </a:cu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2141DCC0-0086-43C1-BF2D-C77791BA2B69}"/>
              </a:ext>
            </a:extLst>
          </p:cNvPr>
          <p:cNvSpPr>
            <a:spLocks noGrp="1"/>
          </p:cNvSpPr>
          <p:nvPr>
            <p:ph type="title"/>
          </p:nvPr>
        </p:nvSpPr>
        <p:spPr>
          <a:xfrm>
            <a:off x="838200" y="1495426"/>
            <a:ext cx="3220880" cy="4024310"/>
          </a:xfrm>
        </p:spPr>
        <p:txBody>
          <a:bodyPr>
            <a:normAutofit/>
          </a:bodyPr>
          <a:lstStyle/>
          <a:p>
            <a:r>
              <a:rPr lang="nl-BE" sz="3100" dirty="0"/>
              <a:t>Stappenplan voor een goede weekplanning: </a:t>
            </a:r>
            <a:endParaRPr lang="en-US" sz="3100" dirty="0"/>
          </a:p>
        </p:txBody>
      </p:sp>
      <p:graphicFrame>
        <p:nvGraphicFramePr>
          <p:cNvPr id="37" name="Tijdelijke aanduiding voor inhoud 4">
            <a:extLst>
              <a:ext uri="{FF2B5EF4-FFF2-40B4-BE49-F238E27FC236}">
                <a16:creationId xmlns:a16="http://schemas.microsoft.com/office/drawing/2014/main" id="{F0F8E1EB-0F2A-4A97-BFFC-A6B07064862A}"/>
              </a:ext>
            </a:extLst>
          </p:cNvPr>
          <p:cNvGraphicFramePr>
            <a:graphicFrameLocks noGrp="1"/>
          </p:cNvGraphicFramePr>
          <p:nvPr>
            <p:ph idx="1"/>
            <p:extLst>
              <p:ext uri="{D42A27DB-BD31-4B8C-83A1-F6EECF244321}">
                <p14:modId xmlns:p14="http://schemas.microsoft.com/office/powerpoint/2010/main" val="3377392601"/>
              </p:ext>
            </p:extLst>
          </p:nvPr>
        </p:nvGraphicFramePr>
        <p:xfrm>
          <a:off x="4702547" y="838199"/>
          <a:ext cx="6651253" cy="5338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7947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83842A-951E-482E-9464-0E3A6E406386}"/>
              </a:ext>
            </a:extLst>
          </p:cNvPr>
          <p:cNvSpPr>
            <a:spLocks noGrp="1"/>
          </p:cNvSpPr>
          <p:nvPr>
            <p:ph type="title"/>
          </p:nvPr>
        </p:nvSpPr>
        <p:spPr/>
        <p:txBody>
          <a:bodyPr/>
          <a:lstStyle/>
          <a:p>
            <a:r>
              <a:rPr lang="nl-BE" dirty="0"/>
              <a:t>Voorbeeld weekplanning </a:t>
            </a:r>
            <a:endParaRPr lang="en-US" dirty="0"/>
          </a:p>
        </p:txBody>
      </p:sp>
      <p:pic>
        <p:nvPicPr>
          <p:cNvPr id="5" name="Tijdelijke aanduiding voor inhoud 4" descr="Afbeelding met tekst&#10;&#10;Automatisch gegenereerde beschrijving">
            <a:extLst>
              <a:ext uri="{FF2B5EF4-FFF2-40B4-BE49-F238E27FC236}">
                <a16:creationId xmlns:a16="http://schemas.microsoft.com/office/drawing/2014/main" id="{CC197AB3-ED21-44A0-91D7-CEEA65039D9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040" t="7110" r="71" b="3768"/>
          <a:stretch/>
        </p:blipFill>
        <p:spPr>
          <a:xfrm>
            <a:off x="2560319" y="1473797"/>
            <a:ext cx="7694949" cy="5201322"/>
          </a:xfrm>
        </p:spPr>
      </p:pic>
    </p:spTree>
    <p:extLst>
      <p:ext uri="{BB962C8B-B14F-4D97-AF65-F5344CB8AC3E}">
        <p14:creationId xmlns:p14="http://schemas.microsoft.com/office/powerpoint/2010/main" val="2552799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F541DB91-0B10-46D9-B34B-7BFF96026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rgbClr val="3BA4B1">
              <a:alpha val="20000"/>
            </a:srgbClr>
          </a:solidFill>
          <a:ln w="32707" cap="flat">
            <a:noFill/>
            <a:prstDash val="solid"/>
            <a:miter/>
          </a:ln>
        </p:spPr>
        <p:txBody>
          <a:bodyPr wrap="square" rtlCol="0" anchor="ctr">
            <a:noAutofit/>
          </a:bodyPr>
          <a:lstStyle/>
          <a:p>
            <a:endParaRPr lang="en-US"/>
          </a:p>
        </p:txBody>
      </p:sp>
      <p:sp>
        <p:nvSpPr>
          <p:cNvPr id="2" name="Titel 1">
            <a:extLst>
              <a:ext uri="{FF2B5EF4-FFF2-40B4-BE49-F238E27FC236}">
                <a16:creationId xmlns:a16="http://schemas.microsoft.com/office/drawing/2014/main" id="{DC0FAEA5-6870-492C-A4F4-CA4E506F91DC}"/>
              </a:ext>
            </a:extLst>
          </p:cNvPr>
          <p:cNvSpPr>
            <a:spLocks noGrp="1"/>
          </p:cNvSpPr>
          <p:nvPr>
            <p:ph type="title"/>
          </p:nvPr>
        </p:nvSpPr>
        <p:spPr>
          <a:xfrm>
            <a:off x="5526156" y="365125"/>
            <a:ext cx="5827643" cy="1433433"/>
          </a:xfrm>
        </p:spPr>
        <p:txBody>
          <a:bodyPr anchor="b">
            <a:normAutofit/>
          </a:bodyPr>
          <a:lstStyle/>
          <a:p>
            <a:r>
              <a:rPr lang="nl-BE" sz="3700"/>
              <a:t>Stap 4 : Je weekplanning naleven</a:t>
            </a:r>
            <a:endParaRPr lang="en-US" sz="3700"/>
          </a:p>
        </p:txBody>
      </p:sp>
      <p:pic>
        <p:nvPicPr>
          <p:cNvPr id="17" name="Afbeelding 16">
            <a:extLst>
              <a:ext uri="{FF2B5EF4-FFF2-40B4-BE49-F238E27FC236}">
                <a16:creationId xmlns:a16="http://schemas.microsoft.com/office/drawing/2014/main" id="{883E9813-3AD3-4441-A003-F8F9BEEE08C9}"/>
              </a:ext>
            </a:extLst>
          </p:cNvPr>
          <p:cNvPicPr>
            <a:picLocks noChangeAspect="1"/>
          </p:cNvPicPr>
          <p:nvPr/>
        </p:nvPicPr>
        <p:blipFill rotWithShape="1">
          <a:blip r:embed="rId3"/>
          <a:srcRect l="6457" b="9931"/>
          <a:stretch/>
        </p:blipFill>
        <p:spPr>
          <a:xfrm>
            <a:off x="11556" y="3312152"/>
            <a:ext cx="3190352" cy="3449030"/>
          </a:xfrm>
          <a:prstGeom prst="rect">
            <a:avLst/>
          </a:prstGeom>
        </p:spPr>
      </p:pic>
      <p:sp>
        <p:nvSpPr>
          <p:cNvPr id="3" name="Tijdelijke aanduiding voor inhoud 2">
            <a:extLst>
              <a:ext uri="{FF2B5EF4-FFF2-40B4-BE49-F238E27FC236}">
                <a16:creationId xmlns:a16="http://schemas.microsoft.com/office/drawing/2014/main" id="{99369049-4014-4CEC-A45A-CAF8D0415F93}"/>
              </a:ext>
            </a:extLst>
          </p:cNvPr>
          <p:cNvSpPr>
            <a:spLocks noGrp="1"/>
          </p:cNvSpPr>
          <p:nvPr>
            <p:ph idx="1"/>
          </p:nvPr>
        </p:nvSpPr>
        <p:spPr>
          <a:xfrm>
            <a:off x="5526156" y="2055813"/>
            <a:ext cx="5827644" cy="4121149"/>
          </a:xfrm>
        </p:spPr>
        <p:txBody>
          <a:bodyPr anchor="t">
            <a:normAutofit/>
          </a:bodyPr>
          <a:lstStyle/>
          <a:p>
            <a:pPr marL="0" indent="0">
              <a:lnSpc>
                <a:spcPct val="90000"/>
              </a:lnSpc>
              <a:buNone/>
            </a:pPr>
            <a:r>
              <a:rPr lang="nl-BE" sz="2400" b="1" i="1"/>
              <a:t>Enkele tips : </a:t>
            </a:r>
          </a:p>
          <a:p>
            <a:pPr marL="457200" indent="-457200">
              <a:lnSpc>
                <a:spcPct val="90000"/>
              </a:lnSpc>
              <a:buFont typeface="+mj-lt"/>
              <a:buAutoNum type="arabicPeriod"/>
            </a:pPr>
            <a:r>
              <a:rPr lang="nl-BE" sz="2400"/>
              <a:t>Kleed je aan;</a:t>
            </a:r>
          </a:p>
          <a:p>
            <a:pPr marL="457200" indent="-457200">
              <a:lnSpc>
                <a:spcPct val="90000"/>
              </a:lnSpc>
              <a:buFont typeface="+mj-lt"/>
              <a:buAutoNum type="arabicPeriod"/>
            </a:pPr>
            <a:r>
              <a:rPr lang="nl-BE" sz="2400"/>
              <a:t>Richt een studieruimte in;</a:t>
            </a:r>
          </a:p>
          <a:p>
            <a:pPr marL="514350" indent="-514350">
              <a:lnSpc>
                <a:spcPct val="90000"/>
              </a:lnSpc>
              <a:buFont typeface="+mj-lt"/>
              <a:buAutoNum type="arabicPeriod"/>
            </a:pPr>
            <a:r>
              <a:rPr lang="nl-BE" sz="2400"/>
              <a:t>Verlaag je startenergie : leg je materiaal de dag op voorhand klaar;</a:t>
            </a:r>
          </a:p>
          <a:p>
            <a:pPr marL="514350" indent="-514350">
              <a:lnSpc>
                <a:spcPct val="90000"/>
              </a:lnSpc>
              <a:buFont typeface="+mj-lt"/>
              <a:buAutoNum type="arabicPeriod"/>
            </a:pPr>
            <a:r>
              <a:rPr lang="nl-BE" sz="2400"/>
              <a:t>Laat familieleden weten dat ze je niet mogen storen;</a:t>
            </a:r>
          </a:p>
          <a:p>
            <a:pPr marL="514350" indent="-514350">
              <a:lnSpc>
                <a:spcPct val="90000"/>
              </a:lnSpc>
              <a:buFont typeface="+mj-lt"/>
              <a:buAutoNum type="arabicPeriod"/>
            </a:pPr>
            <a:r>
              <a:rPr lang="nl-BE" sz="2400"/>
              <a:t>Blokkeer websites die afleiden terwijl je studeert met </a:t>
            </a:r>
            <a:r>
              <a:rPr lang="nl-BE" sz="2400">
                <a:hlinkClick r:id="rId4"/>
              </a:rPr>
              <a:t>Cold Turkey</a:t>
            </a:r>
            <a:endParaRPr lang="en-US" sz="2400"/>
          </a:p>
        </p:txBody>
      </p:sp>
    </p:spTree>
    <p:extLst>
      <p:ext uri="{BB962C8B-B14F-4D97-AF65-F5344CB8AC3E}">
        <p14:creationId xmlns:p14="http://schemas.microsoft.com/office/powerpoint/2010/main" val="113664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88F20F8-60BF-42FE-A252-DFD5A7445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8A68847-134F-4AF1-B1C6-332344C9C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rgbClr val="3BA4B1">
              <a:alpha val="20000"/>
            </a:srgbClr>
          </a:solidFill>
          <a:ln w="32707" cap="flat">
            <a:noFill/>
            <a:prstDash val="solid"/>
            <a:miter/>
          </a:ln>
        </p:spPr>
        <p:txBody>
          <a:bodyPr wrap="square" rtlCol="0" anchor="ctr">
            <a:noAutofit/>
          </a:bodyPr>
          <a:lstStyle/>
          <a:p>
            <a:endParaRPr lang="en-US"/>
          </a:p>
        </p:txBody>
      </p:sp>
      <p:sp>
        <p:nvSpPr>
          <p:cNvPr id="2" name="Titel 1">
            <a:extLst>
              <a:ext uri="{FF2B5EF4-FFF2-40B4-BE49-F238E27FC236}">
                <a16:creationId xmlns:a16="http://schemas.microsoft.com/office/drawing/2014/main" id="{6A89D30B-10E4-441E-8966-6F217306B657}"/>
              </a:ext>
            </a:extLst>
          </p:cNvPr>
          <p:cNvSpPr>
            <a:spLocks noGrp="1"/>
          </p:cNvSpPr>
          <p:nvPr>
            <p:ph type="title"/>
          </p:nvPr>
        </p:nvSpPr>
        <p:spPr>
          <a:xfrm>
            <a:off x="838200" y="365125"/>
            <a:ext cx="10515600" cy="1325563"/>
          </a:xfrm>
        </p:spPr>
        <p:txBody>
          <a:bodyPr>
            <a:normAutofit/>
          </a:bodyPr>
          <a:lstStyle/>
          <a:p>
            <a:r>
              <a:rPr lang="nl-BE" dirty="0"/>
              <a:t>Stap 5 : Evalueren en bijsturen  </a:t>
            </a:r>
            <a:endParaRPr lang="en-US" dirty="0"/>
          </a:p>
        </p:txBody>
      </p:sp>
      <p:graphicFrame>
        <p:nvGraphicFramePr>
          <p:cNvPr id="5" name="Tijdelijke aanduiding voor inhoud 2">
            <a:extLst>
              <a:ext uri="{FF2B5EF4-FFF2-40B4-BE49-F238E27FC236}">
                <a16:creationId xmlns:a16="http://schemas.microsoft.com/office/drawing/2014/main" id="{6FE1B6B5-1E23-40A1-BB5B-FD035B4EF785}"/>
              </a:ext>
            </a:extLst>
          </p:cNvPr>
          <p:cNvGraphicFramePr>
            <a:graphicFrameLocks noGrp="1"/>
          </p:cNvGraphicFramePr>
          <p:nvPr>
            <p:ph idx="1"/>
            <p:extLst>
              <p:ext uri="{D42A27DB-BD31-4B8C-83A1-F6EECF244321}">
                <p14:modId xmlns:p14="http://schemas.microsoft.com/office/powerpoint/2010/main" val="1090079307"/>
              </p:ext>
            </p:extLst>
          </p:nvPr>
        </p:nvGraphicFramePr>
        <p:xfrm>
          <a:off x="838200" y="2011363"/>
          <a:ext cx="10515600" cy="4160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9763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8717E5B-2C1D-4094-9D25-6FF6FBD92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070" y="1834243"/>
            <a:ext cx="3781618" cy="3189514"/>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rgbClr val="3BA4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D24A6522-FE63-4781-BC66-B68FCCE06AAA}"/>
              </a:ext>
            </a:extLst>
          </p:cNvPr>
          <p:cNvSpPr>
            <a:spLocks noGrp="1"/>
          </p:cNvSpPr>
          <p:nvPr>
            <p:ph type="title"/>
          </p:nvPr>
        </p:nvSpPr>
        <p:spPr>
          <a:xfrm>
            <a:off x="960510" y="2785830"/>
            <a:ext cx="3010737" cy="1765613"/>
          </a:xfrm>
        </p:spPr>
        <p:txBody>
          <a:bodyPr>
            <a:normAutofit/>
          </a:bodyPr>
          <a:lstStyle/>
          <a:p>
            <a:pPr algn="ctr"/>
            <a:r>
              <a:rPr lang="nl-BE" sz="3200">
                <a:solidFill>
                  <a:srgbClr val="FFFFFF"/>
                </a:solidFill>
              </a:rPr>
              <a:t>Hulp nodig? </a:t>
            </a:r>
            <a:endParaRPr lang="en-US" sz="3200">
              <a:solidFill>
                <a:srgbClr val="FFFFFF"/>
              </a:solidFill>
            </a:endParaRPr>
          </a:p>
        </p:txBody>
      </p:sp>
      <p:sp>
        <p:nvSpPr>
          <p:cNvPr id="3" name="Tijdelijke aanduiding voor inhoud 2">
            <a:extLst>
              <a:ext uri="{FF2B5EF4-FFF2-40B4-BE49-F238E27FC236}">
                <a16:creationId xmlns:a16="http://schemas.microsoft.com/office/drawing/2014/main" id="{E2993320-A151-46CC-8B09-D54B9730E653}"/>
              </a:ext>
            </a:extLst>
          </p:cNvPr>
          <p:cNvSpPr>
            <a:spLocks noGrp="1"/>
          </p:cNvSpPr>
          <p:nvPr>
            <p:ph idx="1"/>
          </p:nvPr>
        </p:nvSpPr>
        <p:spPr>
          <a:xfrm>
            <a:off x="5285014" y="964850"/>
            <a:ext cx="6068786" cy="4928300"/>
          </a:xfrm>
        </p:spPr>
        <p:txBody>
          <a:bodyPr anchor="ctr">
            <a:normAutofit/>
          </a:bodyPr>
          <a:lstStyle/>
          <a:p>
            <a:r>
              <a:rPr lang="nl-BE" sz="2000" dirty="0"/>
              <a:t>Problemen met timemanagement? </a:t>
            </a:r>
          </a:p>
          <a:p>
            <a:r>
              <a:rPr lang="nl-BE" sz="2000" dirty="0"/>
              <a:t>Kan je je moeilijk concentreren? </a:t>
            </a:r>
          </a:p>
          <a:p>
            <a:r>
              <a:rPr lang="nl-BE" sz="2000" dirty="0"/>
              <a:t>Kan je je niet houden aan je planning? </a:t>
            </a:r>
          </a:p>
          <a:p>
            <a:r>
              <a:rPr lang="nl-BE" sz="2000" dirty="0"/>
              <a:t>Vind je het moeilijk om structuur te vinden in je dagen? </a:t>
            </a:r>
          </a:p>
          <a:p>
            <a:r>
              <a:rPr lang="nl-BE" sz="2000" dirty="0"/>
              <a:t>Tips nodig over hoe je de leerstof kan verwerken? </a:t>
            </a:r>
          </a:p>
          <a:p>
            <a:endParaRPr lang="nl-BE" sz="2000" dirty="0"/>
          </a:p>
          <a:p>
            <a:pPr marL="0" indent="0">
              <a:buNone/>
            </a:pPr>
            <a:r>
              <a:rPr lang="nl-BE" sz="2000" b="1" dirty="0"/>
              <a:t>Surf naar </a:t>
            </a:r>
            <a:r>
              <a:rPr lang="nl-BE" sz="2000" b="1" dirty="0" err="1"/>
              <a:t>Teleblok</a:t>
            </a:r>
            <a:r>
              <a:rPr lang="nl-BE" sz="2000" b="1" dirty="0"/>
              <a:t>, of… </a:t>
            </a:r>
            <a:br>
              <a:rPr lang="nl-BE" sz="2000" b="1" dirty="0"/>
            </a:br>
            <a:endParaRPr lang="en-US" sz="2000" b="1" dirty="0"/>
          </a:p>
        </p:txBody>
      </p:sp>
    </p:spTree>
    <p:extLst>
      <p:ext uri="{BB962C8B-B14F-4D97-AF65-F5344CB8AC3E}">
        <p14:creationId xmlns:p14="http://schemas.microsoft.com/office/powerpoint/2010/main" val="2683433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108FC61-BE61-4C6B-8907-02E507BE852C}"/>
              </a:ext>
            </a:extLst>
          </p:cNvPr>
          <p:cNvSpPr>
            <a:spLocks noGrp="1"/>
          </p:cNvSpPr>
          <p:nvPr>
            <p:ph type="title"/>
          </p:nvPr>
        </p:nvSpPr>
        <p:spPr>
          <a:xfrm>
            <a:off x="6094476" y="365125"/>
            <a:ext cx="5578128" cy="1807305"/>
          </a:xfrm>
        </p:spPr>
        <p:txBody>
          <a:bodyPr>
            <a:normAutofit/>
          </a:bodyPr>
          <a:lstStyle/>
          <a:p>
            <a:pPr algn="ctr"/>
            <a:r>
              <a:rPr lang="nl-BE" sz="3100" dirty="0"/>
              <a:t>Uitzonderlijke maatregel : Individuele studiebegeleiding </a:t>
            </a:r>
            <a:endParaRPr lang="en-US" sz="3100" dirty="0"/>
          </a:p>
        </p:txBody>
      </p:sp>
      <p:pic>
        <p:nvPicPr>
          <p:cNvPr id="6" name="Afbeelding 5">
            <a:extLst>
              <a:ext uri="{FF2B5EF4-FFF2-40B4-BE49-F238E27FC236}">
                <a16:creationId xmlns:a16="http://schemas.microsoft.com/office/drawing/2014/main" id="{8812CFD5-E526-458F-9FB7-CDF5583602FE}"/>
              </a:ext>
            </a:extLst>
          </p:cNvPr>
          <p:cNvPicPr>
            <a:picLocks noChangeAspect="1"/>
          </p:cNvPicPr>
          <p:nvPr/>
        </p:nvPicPr>
        <p:blipFill rotWithShape="1">
          <a:blip r:embed="rId3"/>
          <a:srcRect l="20570" r="20342" b="-1"/>
          <a:stretch/>
        </p:blipFill>
        <p:spPr>
          <a:xfrm>
            <a:off x="0" y="10"/>
            <a:ext cx="611656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Tijdelijke aanduiding voor inhoud 2">
            <a:extLst>
              <a:ext uri="{FF2B5EF4-FFF2-40B4-BE49-F238E27FC236}">
                <a16:creationId xmlns:a16="http://schemas.microsoft.com/office/drawing/2014/main" id="{543AD45F-043C-4BBE-84A4-9CE389B02F6B}"/>
              </a:ext>
            </a:extLst>
          </p:cNvPr>
          <p:cNvSpPr>
            <a:spLocks noGrp="1"/>
          </p:cNvSpPr>
          <p:nvPr>
            <p:ph idx="1"/>
          </p:nvPr>
        </p:nvSpPr>
        <p:spPr>
          <a:xfrm>
            <a:off x="5677469" y="2333296"/>
            <a:ext cx="5676329" cy="4524703"/>
          </a:xfrm>
        </p:spPr>
        <p:txBody>
          <a:bodyPr>
            <a:normAutofit/>
          </a:bodyPr>
          <a:lstStyle/>
          <a:p>
            <a:pPr marL="0" indent="0" algn="ctr">
              <a:lnSpc>
                <a:spcPct val="90000"/>
              </a:lnSpc>
              <a:buNone/>
            </a:pPr>
            <a:r>
              <a:rPr lang="nl-BE" sz="2000" dirty="0"/>
              <a:t>Zolang de coronamaatregelen van kracht zijn en de lessen en opdrachten via afstandsonderwijs verlopen</a:t>
            </a:r>
            <a:r>
              <a:rPr lang="nl-BE" sz="2000" b="1" dirty="0"/>
              <a:t>, kan je uitzonderlijk terecht bij de zorgcoach voor individuele studiebegeleiding. </a:t>
            </a:r>
            <a:br>
              <a:rPr lang="nl-BE" sz="2000" dirty="0"/>
            </a:br>
            <a:br>
              <a:rPr lang="nl-BE" sz="2000" dirty="0"/>
            </a:br>
            <a:r>
              <a:rPr lang="nl-BE" sz="1800" i="1" dirty="0"/>
              <a:t>Let wel : zodra de coronamaatregelen opgeheven worden en de lessen terug doorgaan op de campus kunnen enkel studenten met een Bijzonder Statuut (functiebeperking) beroep doen op individuele begeleiding. </a:t>
            </a:r>
          </a:p>
          <a:p>
            <a:pPr marL="0" indent="0" algn="ctr">
              <a:lnSpc>
                <a:spcPct val="90000"/>
              </a:lnSpc>
              <a:buNone/>
            </a:pPr>
            <a:r>
              <a:rPr lang="nl-BE" sz="1800" i="1" dirty="0"/>
              <a:t>De algemene studieworkshops zijn wel toegankelijk voor alle studenten. </a:t>
            </a:r>
            <a:endParaRPr lang="en-US" sz="1800" i="1" dirty="0"/>
          </a:p>
        </p:txBody>
      </p:sp>
    </p:spTree>
    <p:extLst>
      <p:ext uri="{BB962C8B-B14F-4D97-AF65-F5344CB8AC3E}">
        <p14:creationId xmlns:p14="http://schemas.microsoft.com/office/powerpoint/2010/main" val="3246991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388F20F8-60BF-42FE-A252-DFD5A7445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98A68847-134F-4AF1-B1C6-332344C9C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rgbClr val="3BA4B1">
              <a:alpha val="20000"/>
            </a:srgbClr>
          </a:solidFill>
          <a:ln w="32707" cap="flat">
            <a:noFill/>
            <a:prstDash val="solid"/>
            <a:miter/>
          </a:ln>
        </p:spPr>
        <p:txBody>
          <a:bodyPr wrap="square" rtlCol="0" anchor="ctr">
            <a:noAutofit/>
          </a:bodyPr>
          <a:lstStyle/>
          <a:p>
            <a:endParaRPr lang="en-US"/>
          </a:p>
        </p:txBody>
      </p:sp>
      <p:sp>
        <p:nvSpPr>
          <p:cNvPr id="2" name="Titel 1">
            <a:extLst>
              <a:ext uri="{FF2B5EF4-FFF2-40B4-BE49-F238E27FC236}">
                <a16:creationId xmlns:a16="http://schemas.microsoft.com/office/drawing/2014/main" id="{1D09E40F-8B51-4A42-80FD-320F14523DD9}"/>
              </a:ext>
            </a:extLst>
          </p:cNvPr>
          <p:cNvSpPr>
            <a:spLocks noGrp="1"/>
          </p:cNvSpPr>
          <p:nvPr>
            <p:ph type="title"/>
          </p:nvPr>
        </p:nvSpPr>
        <p:spPr>
          <a:xfrm>
            <a:off x="838200" y="365125"/>
            <a:ext cx="10515600" cy="1325563"/>
          </a:xfrm>
        </p:spPr>
        <p:txBody>
          <a:bodyPr>
            <a:normAutofit/>
          </a:bodyPr>
          <a:lstStyle/>
          <a:p>
            <a:pPr algn="ctr"/>
            <a:r>
              <a:rPr lang="nl-BE" dirty="0"/>
              <a:t>Contactgegevens Zorgcoaches (studiebegeleiding)</a:t>
            </a:r>
            <a:endParaRPr lang="en-US" dirty="0"/>
          </a:p>
        </p:txBody>
      </p:sp>
      <p:graphicFrame>
        <p:nvGraphicFramePr>
          <p:cNvPr id="4" name="Tijdelijke aanduiding voor inhoud 3">
            <a:extLst>
              <a:ext uri="{FF2B5EF4-FFF2-40B4-BE49-F238E27FC236}">
                <a16:creationId xmlns:a16="http://schemas.microsoft.com/office/drawing/2014/main" id="{5D42C634-FB6E-48F1-86D3-337FEA6EAA3C}"/>
              </a:ext>
            </a:extLst>
          </p:cNvPr>
          <p:cNvGraphicFramePr>
            <a:graphicFrameLocks noGrp="1"/>
          </p:cNvGraphicFramePr>
          <p:nvPr>
            <p:ph idx="1"/>
            <p:extLst>
              <p:ext uri="{D42A27DB-BD31-4B8C-83A1-F6EECF244321}">
                <p14:modId xmlns:p14="http://schemas.microsoft.com/office/powerpoint/2010/main" val="51087221"/>
              </p:ext>
            </p:extLst>
          </p:nvPr>
        </p:nvGraphicFramePr>
        <p:xfrm>
          <a:off x="838200" y="1740701"/>
          <a:ext cx="11000232" cy="48021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8357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839A9B9-F246-4779-A2BA-7AD3DAB541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el 3">
            <a:extLst>
              <a:ext uri="{FF2B5EF4-FFF2-40B4-BE49-F238E27FC236}">
                <a16:creationId xmlns:a16="http://schemas.microsoft.com/office/drawing/2014/main" id="{58ED418C-B7D5-4AE3-A9BE-3BA6076D9656}"/>
              </a:ext>
            </a:extLst>
          </p:cNvPr>
          <p:cNvSpPr>
            <a:spLocks noGrp="1"/>
          </p:cNvSpPr>
          <p:nvPr>
            <p:ph type="ctrTitle"/>
          </p:nvPr>
        </p:nvSpPr>
        <p:spPr>
          <a:xfrm>
            <a:off x="1524000" y="1834964"/>
            <a:ext cx="9144000" cy="2387600"/>
          </a:xfrm>
        </p:spPr>
        <p:txBody>
          <a:bodyPr>
            <a:normAutofit/>
          </a:bodyPr>
          <a:lstStyle/>
          <a:p>
            <a:pPr algn="ctr"/>
            <a:r>
              <a:rPr lang="nl-BE" sz="6000"/>
              <a:t>ONTSPANNING </a:t>
            </a:r>
            <a:endParaRPr lang="en-US" sz="6000"/>
          </a:p>
        </p:txBody>
      </p:sp>
      <p:sp>
        <p:nvSpPr>
          <p:cNvPr id="5" name="Ondertitel 4">
            <a:extLst>
              <a:ext uri="{FF2B5EF4-FFF2-40B4-BE49-F238E27FC236}">
                <a16:creationId xmlns:a16="http://schemas.microsoft.com/office/drawing/2014/main" id="{FFD74E2E-AB54-4B21-AD95-A33C63E32183}"/>
              </a:ext>
            </a:extLst>
          </p:cNvPr>
          <p:cNvSpPr>
            <a:spLocks noGrp="1"/>
          </p:cNvSpPr>
          <p:nvPr>
            <p:ph type="subTitle" idx="1"/>
          </p:nvPr>
        </p:nvSpPr>
        <p:spPr>
          <a:xfrm>
            <a:off x="1524000" y="4314639"/>
            <a:ext cx="9144000" cy="1655762"/>
          </a:xfrm>
        </p:spPr>
        <p:txBody>
          <a:bodyPr>
            <a:normAutofit/>
          </a:bodyPr>
          <a:lstStyle/>
          <a:p>
            <a:pPr algn="ctr"/>
            <a:endParaRPr lang="en-US"/>
          </a:p>
        </p:txBody>
      </p:sp>
      <p:sp>
        <p:nvSpPr>
          <p:cNvPr id="12" name="Freeform: Shape 11">
            <a:extLst>
              <a:ext uri="{FF2B5EF4-FFF2-40B4-BE49-F238E27FC236}">
                <a16:creationId xmlns:a16="http://schemas.microsoft.com/office/drawing/2014/main" id="{689FF3C7-B796-4C63-BF20-B2EE568883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96" y="1"/>
            <a:ext cx="11282409" cy="2930115"/>
          </a:xfrm>
          <a:custGeom>
            <a:avLst/>
            <a:gdLst>
              <a:gd name="connsiteX0" fmla="*/ 1277174 w 11282409"/>
              <a:gd name="connsiteY0" fmla="*/ 0 h 2930115"/>
              <a:gd name="connsiteX1" fmla="*/ 11077320 w 11282409"/>
              <a:gd name="connsiteY1" fmla="*/ 0 h 2930115"/>
              <a:gd name="connsiteX2" fmla="*/ 10933044 w 11282409"/>
              <a:gd name="connsiteY2" fmla="*/ 93916 h 2930115"/>
              <a:gd name="connsiteX3" fmla="*/ 11087630 w 11282409"/>
              <a:gd name="connsiteY3" fmla="*/ 165214 h 2930115"/>
              <a:gd name="connsiteX4" fmla="*/ 10401271 w 11282409"/>
              <a:gd name="connsiteY4" fmla="*/ 582307 h 2930115"/>
              <a:gd name="connsiteX5" fmla="*/ 11038163 w 11282409"/>
              <a:gd name="connsiteY5" fmla="*/ 511009 h 2930115"/>
              <a:gd name="connsiteX6" fmla="*/ 11004154 w 11282409"/>
              <a:gd name="connsiteY6" fmla="*/ 568047 h 2930115"/>
              <a:gd name="connsiteX7" fmla="*/ 10970146 w 11282409"/>
              <a:gd name="connsiteY7" fmla="*/ 625085 h 2930115"/>
              <a:gd name="connsiteX8" fmla="*/ 11270042 w 11282409"/>
              <a:gd name="connsiteY8" fmla="*/ 589437 h 2930115"/>
              <a:gd name="connsiteX9" fmla="*/ 11270042 w 11282409"/>
              <a:gd name="connsiteY9" fmla="*/ 650039 h 2930115"/>
              <a:gd name="connsiteX10" fmla="*/ 11177291 w 11282409"/>
              <a:gd name="connsiteY10" fmla="*/ 721337 h 2930115"/>
              <a:gd name="connsiteX11" fmla="*/ 11270042 w 11282409"/>
              <a:gd name="connsiteY11" fmla="*/ 703512 h 2930115"/>
              <a:gd name="connsiteX12" fmla="*/ 11282409 w 11282409"/>
              <a:gd name="connsiteY12" fmla="*/ 703512 h 2930115"/>
              <a:gd name="connsiteX13" fmla="*/ 11282409 w 11282409"/>
              <a:gd name="connsiteY13" fmla="*/ 981574 h 2930115"/>
              <a:gd name="connsiteX14" fmla="*/ 4053985 w 11282409"/>
              <a:gd name="connsiteY14" fmla="*/ 2928005 h 2930115"/>
              <a:gd name="connsiteX15" fmla="*/ 3386175 w 11282409"/>
              <a:gd name="connsiteY15" fmla="*/ 2892355 h 2930115"/>
              <a:gd name="connsiteX16" fmla="*/ 3228499 w 11282409"/>
              <a:gd name="connsiteY16" fmla="*/ 2774714 h 2930115"/>
              <a:gd name="connsiteX17" fmla="*/ 3389267 w 11282409"/>
              <a:gd name="connsiteY17" fmla="*/ 2717676 h 2930115"/>
              <a:gd name="connsiteX18" fmla="*/ 3883942 w 11282409"/>
              <a:gd name="connsiteY18" fmla="*/ 2535866 h 2930115"/>
              <a:gd name="connsiteX19" fmla="*/ 3401634 w 11282409"/>
              <a:gd name="connsiteY19" fmla="*/ 2564386 h 2930115"/>
              <a:gd name="connsiteX20" fmla="*/ 4087994 w 11282409"/>
              <a:gd name="connsiteY20" fmla="*/ 2414660 h 2930115"/>
              <a:gd name="connsiteX21" fmla="*/ 4285864 w 11282409"/>
              <a:gd name="connsiteY21" fmla="*/ 2336233 h 2930115"/>
              <a:gd name="connsiteX22" fmla="*/ 4091088 w 11282409"/>
              <a:gd name="connsiteY22" fmla="*/ 2304149 h 2930115"/>
              <a:gd name="connsiteX23" fmla="*/ 3148114 w 11282409"/>
              <a:gd name="connsiteY23" fmla="*/ 2400401 h 2930115"/>
              <a:gd name="connsiteX24" fmla="*/ 3058455 w 11282409"/>
              <a:gd name="connsiteY24" fmla="*/ 2411095 h 2930115"/>
              <a:gd name="connsiteX25" fmla="*/ 2443203 w 11282409"/>
              <a:gd name="connsiteY25" fmla="*/ 2336233 h 2930115"/>
              <a:gd name="connsiteX26" fmla="*/ 2786383 w 11282409"/>
              <a:gd name="connsiteY26" fmla="*/ 2257805 h 2930115"/>
              <a:gd name="connsiteX27" fmla="*/ 2390644 w 11282409"/>
              <a:gd name="connsiteY27" fmla="*/ 2211461 h 2930115"/>
              <a:gd name="connsiteX28" fmla="*/ 1911429 w 11282409"/>
              <a:gd name="connsiteY28" fmla="*/ 2168683 h 2930115"/>
              <a:gd name="connsiteX29" fmla="*/ 1416755 w 11282409"/>
              <a:gd name="connsiteY29" fmla="*/ 2026087 h 2930115"/>
              <a:gd name="connsiteX30" fmla="*/ 1070483 w 11282409"/>
              <a:gd name="connsiteY30" fmla="*/ 1979743 h 2930115"/>
              <a:gd name="connsiteX31" fmla="*/ 1104491 w 11282409"/>
              <a:gd name="connsiteY31" fmla="*/ 1854972 h 2930115"/>
              <a:gd name="connsiteX32" fmla="*/ 1039566 w 11282409"/>
              <a:gd name="connsiteY32" fmla="*/ 1748026 h 2930115"/>
              <a:gd name="connsiteX33" fmla="*/ 1623900 w 11282409"/>
              <a:gd name="connsiteY33" fmla="*/ 1694553 h 2930115"/>
              <a:gd name="connsiteX34" fmla="*/ 1401296 w 11282409"/>
              <a:gd name="connsiteY34" fmla="*/ 1676728 h 2930115"/>
              <a:gd name="connsiteX35" fmla="*/ 1302362 w 11282409"/>
              <a:gd name="connsiteY35" fmla="*/ 1623255 h 2930115"/>
              <a:gd name="connsiteX36" fmla="*/ 1385838 w 11282409"/>
              <a:gd name="connsiteY36" fmla="*/ 1566216 h 2930115"/>
              <a:gd name="connsiteX37" fmla="*/ 1756843 w 11282409"/>
              <a:gd name="connsiteY37" fmla="*/ 1377277 h 2930115"/>
              <a:gd name="connsiteX38" fmla="*/ 721120 w 11282409"/>
              <a:gd name="connsiteY38" fmla="*/ 1387972 h 2930115"/>
              <a:gd name="connsiteX39" fmla="*/ 857154 w 11282409"/>
              <a:gd name="connsiteY39" fmla="*/ 1323803 h 2930115"/>
              <a:gd name="connsiteX40" fmla="*/ 2285525 w 11282409"/>
              <a:gd name="connsiteY40" fmla="*/ 924536 h 2930115"/>
              <a:gd name="connsiteX41" fmla="*/ 2569963 w 11282409"/>
              <a:gd name="connsiteY41" fmla="*/ 874628 h 2930115"/>
              <a:gd name="connsiteX42" fmla="*/ 1803218 w 11282409"/>
              <a:gd name="connsiteY42" fmla="*/ 856803 h 2930115"/>
              <a:gd name="connsiteX43" fmla="*/ 625276 w 11282409"/>
              <a:gd name="connsiteY43" fmla="*/ 682124 h 2930115"/>
              <a:gd name="connsiteX44" fmla="*/ 736578 w 11282409"/>
              <a:gd name="connsiteY44" fmla="*/ 521703 h 2930115"/>
              <a:gd name="connsiteX45" fmla="*/ 155336 w 11282409"/>
              <a:gd name="connsiteY45" fmla="*/ 550222 h 2930115"/>
              <a:gd name="connsiteX46" fmla="*/ 421223 w 11282409"/>
              <a:gd name="connsiteY46" fmla="*/ 425451 h 2930115"/>
              <a:gd name="connsiteX47" fmla="*/ 201712 w 11282409"/>
              <a:gd name="connsiteY47" fmla="*/ 404062 h 2930115"/>
              <a:gd name="connsiteX48" fmla="*/ 3843 w 11282409"/>
              <a:gd name="connsiteY48" fmla="*/ 314939 h 2930115"/>
              <a:gd name="connsiteX49" fmla="*/ 829329 w 11282409"/>
              <a:gd name="connsiteY49" fmla="*/ 175909 h 2930115"/>
              <a:gd name="connsiteX50" fmla="*/ 1045749 w 11282409"/>
              <a:gd name="connsiteY50" fmla="*/ 47572 h 2930115"/>
              <a:gd name="connsiteX51" fmla="*/ 1172509 w 11282409"/>
              <a:gd name="connsiteY51" fmla="*/ 11924 h 2930115"/>
              <a:gd name="connsiteX52" fmla="*/ 1257531 w 11282409"/>
              <a:gd name="connsiteY52" fmla="*/ 7914 h 293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82409" h="2930115">
                <a:moveTo>
                  <a:pt x="1277174" y="0"/>
                </a:moveTo>
                <a:lnTo>
                  <a:pt x="11077320" y="0"/>
                </a:lnTo>
                <a:lnTo>
                  <a:pt x="10933044" y="93916"/>
                </a:lnTo>
                <a:cubicBezTo>
                  <a:pt x="10973237" y="147389"/>
                  <a:pt x="11059805" y="83222"/>
                  <a:pt x="11087630" y="165214"/>
                </a:cubicBezTo>
                <a:cubicBezTo>
                  <a:pt x="10865028" y="304245"/>
                  <a:pt x="10660974" y="478924"/>
                  <a:pt x="10401271" y="582307"/>
                </a:cubicBezTo>
                <a:cubicBezTo>
                  <a:pt x="10614599" y="507443"/>
                  <a:pt x="10827927" y="543093"/>
                  <a:pt x="11038163" y="511009"/>
                </a:cubicBezTo>
                <a:cubicBezTo>
                  <a:pt x="11065988" y="553787"/>
                  <a:pt x="11019613" y="553787"/>
                  <a:pt x="11004154" y="568047"/>
                </a:cubicBezTo>
                <a:cubicBezTo>
                  <a:pt x="10988696" y="582307"/>
                  <a:pt x="10967053" y="593001"/>
                  <a:pt x="10970146" y="625085"/>
                </a:cubicBezTo>
                <a:cubicBezTo>
                  <a:pt x="11065988" y="639345"/>
                  <a:pt x="11171107" y="589437"/>
                  <a:pt x="11270042" y="589437"/>
                </a:cubicBezTo>
                <a:lnTo>
                  <a:pt x="11270042" y="650039"/>
                </a:lnTo>
                <a:cubicBezTo>
                  <a:pt x="11236032" y="671428"/>
                  <a:pt x="11192750" y="678558"/>
                  <a:pt x="11177291" y="721337"/>
                </a:cubicBezTo>
                <a:cubicBezTo>
                  <a:pt x="11208207" y="714208"/>
                  <a:pt x="11239125" y="710643"/>
                  <a:pt x="11270042" y="703512"/>
                </a:cubicBezTo>
                <a:lnTo>
                  <a:pt x="11282409" y="703512"/>
                </a:lnTo>
                <a:lnTo>
                  <a:pt x="11282409" y="981574"/>
                </a:lnTo>
                <a:cubicBezTo>
                  <a:pt x="9254245" y="2952959"/>
                  <a:pt x="4397165" y="2906615"/>
                  <a:pt x="4053985" y="2928005"/>
                </a:cubicBezTo>
                <a:cubicBezTo>
                  <a:pt x="3945776" y="2935134"/>
                  <a:pt x="3491294" y="2924439"/>
                  <a:pt x="3386175" y="2892355"/>
                </a:cubicBezTo>
                <a:cubicBezTo>
                  <a:pt x="3243956" y="2853141"/>
                  <a:pt x="3228499" y="2774714"/>
                  <a:pt x="3228499" y="2774714"/>
                </a:cubicBezTo>
                <a:cubicBezTo>
                  <a:pt x="3228499" y="2774714"/>
                  <a:pt x="3299608" y="2742630"/>
                  <a:pt x="3389267" y="2717676"/>
                </a:cubicBezTo>
                <a:cubicBezTo>
                  <a:pt x="3562404" y="2667768"/>
                  <a:pt x="3704623" y="2575080"/>
                  <a:pt x="3883942" y="2535866"/>
                </a:cubicBezTo>
                <a:cubicBezTo>
                  <a:pt x="3723173" y="2546561"/>
                  <a:pt x="3562404" y="2553691"/>
                  <a:pt x="3401634" y="2564386"/>
                </a:cubicBezTo>
                <a:cubicBezTo>
                  <a:pt x="3624237" y="2468133"/>
                  <a:pt x="3859208" y="2453874"/>
                  <a:pt x="4087994" y="2414660"/>
                </a:cubicBezTo>
                <a:cubicBezTo>
                  <a:pt x="4162197" y="2403966"/>
                  <a:pt x="4285864" y="2436049"/>
                  <a:pt x="4285864" y="2336233"/>
                </a:cubicBezTo>
                <a:cubicBezTo>
                  <a:pt x="4282774" y="2272064"/>
                  <a:pt x="4162197" y="2300584"/>
                  <a:pt x="4091088" y="2304149"/>
                </a:cubicBezTo>
                <a:cubicBezTo>
                  <a:pt x="3775732" y="2314843"/>
                  <a:pt x="3463469" y="2361187"/>
                  <a:pt x="3148114" y="2400401"/>
                </a:cubicBezTo>
                <a:cubicBezTo>
                  <a:pt x="3117196" y="2403966"/>
                  <a:pt x="3080097" y="2421790"/>
                  <a:pt x="3058455" y="2411095"/>
                </a:cubicBezTo>
                <a:cubicBezTo>
                  <a:pt x="2879135" y="2339797"/>
                  <a:pt x="2675082" y="2357622"/>
                  <a:pt x="2443203" y="2336233"/>
                </a:cubicBezTo>
                <a:cubicBezTo>
                  <a:pt x="2569963" y="2254241"/>
                  <a:pt x="2678173" y="2311278"/>
                  <a:pt x="2786383" y="2257805"/>
                </a:cubicBezTo>
                <a:cubicBezTo>
                  <a:pt x="2653440" y="2200766"/>
                  <a:pt x="2517405" y="2225722"/>
                  <a:pt x="2390644" y="2211461"/>
                </a:cubicBezTo>
                <a:cubicBezTo>
                  <a:pt x="2297893" y="2200766"/>
                  <a:pt x="1963988" y="2186507"/>
                  <a:pt x="1911429" y="2168683"/>
                </a:cubicBezTo>
                <a:cubicBezTo>
                  <a:pt x="1750660" y="2115209"/>
                  <a:pt x="1558974" y="2122339"/>
                  <a:pt x="1416755" y="2026087"/>
                </a:cubicBezTo>
                <a:cubicBezTo>
                  <a:pt x="1314728" y="1958354"/>
                  <a:pt x="1178693" y="2015393"/>
                  <a:pt x="1070483" y="1979743"/>
                </a:cubicBezTo>
                <a:cubicBezTo>
                  <a:pt x="1024107" y="1929835"/>
                  <a:pt x="1089033" y="1894186"/>
                  <a:pt x="1104491" y="1854972"/>
                </a:cubicBezTo>
                <a:cubicBezTo>
                  <a:pt x="1126133" y="1805064"/>
                  <a:pt x="1067391" y="1794370"/>
                  <a:pt x="1039566" y="1748026"/>
                </a:cubicBezTo>
                <a:cubicBezTo>
                  <a:pt x="1231252" y="1751591"/>
                  <a:pt x="1413663" y="1737331"/>
                  <a:pt x="1623900" y="1694553"/>
                </a:cubicBezTo>
                <a:cubicBezTo>
                  <a:pt x="1537332" y="1630384"/>
                  <a:pt x="1463130" y="1690987"/>
                  <a:pt x="1401296" y="1676728"/>
                </a:cubicBezTo>
                <a:cubicBezTo>
                  <a:pt x="1358012" y="1666033"/>
                  <a:pt x="1302362" y="1676728"/>
                  <a:pt x="1302362" y="1623255"/>
                </a:cubicBezTo>
                <a:cubicBezTo>
                  <a:pt x="1302362" y="1580476"/>
                  <a:pt x="1351829" y="1573345"/>
                  <a:pt x="1385838" y="1566216"/>
                </a:cubicBezTo>
                <a:cubicBezTo>
                  <a:pt x="1518781" y="1541262"/>
                  <a:pt x="1648633" y="1509178"/>
                  <a:pt x="1756843" y="1377277"/>
                </a:cubicBezTo>
                <a:cubicBezTo>
                  <a:pt x="1407480" y="1334499"/>
                  <a:pt x="1048840" y="1502049"/>
                  <a:pt x="721120" y="1387972"/>
                </a:cubicBezTo>
                <a:cubicBezTo>
                  <a:pt x="748945" y="1313109"/>
                  <a:pt x="813871" y="1327368"/>
                  <a:pt x="857154" y="1323803"/>
                </a:cubicBezTo>
                <a:cubicBezTo>
                  <a:pt x="1147775" y="1291720"/>
                  <a:pt x="2127849" y="903147"/>
                  <a:pt x="2285525" y="924536"/>
                </a:cubicBezTo>
                <a:cubicBezTo>
                  <a:pt x="2381369" y="935231"/>
                  <a:pt x="2480304" y="928101"/>
                  <a:pt x="2569963" y="874628"/>
                </a:cubicBezTo>
                <a:cubicBezTo>
                  <a:pt x="2678173" y="810460"/>
                  <a:pt x="1988721" y="945926"/>
                  <a:pt x="1803218" y="856803"/>
                </a:cubicBezTo>
                <a:cubicBezTo>
                  <a:pt x="1713559" y="814024"/>
                  <a:pt x="956090" y="689253"/>
                  <a:pt x="625276" y="682124"/>
                </a:cubicBezTo>
                <a:cubicBezTo>
                  <a:pt x="656194" y="614390"/>
                  <a:pt x="770587" y="617955"/>
                  <a:pt x="736578" y="521703"/>
                </a:cubicBezTo>
                <a:cubicBezTo>
                  <a:pt x="557259" y="514574"/>
                  <a:pt x="365573" y="575176"/>
                  <a:pt x="155336" y="550222"/>
                </a:cubicBezTo>
                <a:cubicBezTo>
                  <a:pt x="229537" y="464666"/>
                  <a:pt x="337746" y="471795"/>
                  <a:pt x="421223" y="425451"/>
                </a:cubicBezTo>
                <a:cubicBezTo>
                  <a:pt x="356297" y="361283"/>
                  <a:pt x="275913" y="400497"/>
                  <a:pt x="201712" y="404062"/>
                </a:cubicBezTo>
                <a:cubicBezTo>
                  <a:pt x="136786" y="407627"/>
                  <a:pt x="-27075" y="318505"/>
                  <a:pt x="3843" y="314939"/>
                </a:cubicBezTo>
                <a:cubicBezTo>
                  <a:pt x="282096" y="293551"/>
                  <a:pt x="551076" y="197299"/>
                  <a:pt x="829329" y="175909"/>
                </a:cubicBezTo>
                <a:cubicBezTo>
                  <a:pt x="922080" y="168779"/>
                  <a:pt x="1027200" y="175909"/>
                  <a:pt x="1045749" y="47572"/>
                </a:cubicBezTo>
                <a:cubicBezTo>
                  <a:pt x="1048840" y="11924"/>
                  <a:pt x="1039566" y="4795"/>
                  <a:pt x="1172509" y="11924"/>
                </a:cubicBezTo>
                <a:cubicBezTo>
                  <a:pt x="1198789" y="13707"/>
                  <a:pt x="1228933" y="14598"/>
                  <a:pt x="1257531" y="7914"/>
                </a:cubicBezTo>
                <a:close/>
              </a:path>
            </a:pathLst>
          </a:custGeom>
          <a:solidFill>
            <a:srgbClr val="3BA4B1">
              <a:alpha val="20000"/>
            </a:srgbClr>
          </a:solidFill>
          <a:ln w="32707" cap="flat">
            <a:noFill/>
            <a:prstDash val="solid"/>
            <a:miter/>
          </a:ln>
        </p:spPr>
        <p:txBody>
          <a:bodyPr wrap="square" rtlCol="0" anchor="ctr">
            <a:noAutofit/>
          </a:bodyPr>
          <a:lstStyle/>
          <a:p>
            <a:endParaRPr lang="en-US">
              <a:solidFill>
                <a:schemeClr val="tx1"/>
              </a:solidFill>
            </a:endParaRPr>
          </a:p>
        </p:txBody>
      </p:sp>
    </p:spTree>
    <p:extLst>
      <p:ext uri="{BB962C8B-B14F-4D97-AF65-F5344CB8AC3E}">
        <p14:creationId xmlns:p14="http://schemas.microsoft.com/office/powerpoint/2010/main" val="1125971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2070828-E616-4355-9C8A-A1065032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55161C6-1218-4EAF-A9E9-A319CFD760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747" y="2116753"/>
            <a:ext cx="4088106" cy="2781653"/>
          </a:xfrm>
          <a:custGeom>
            <a:avLst/>
            <a:gdLst>
              <a:gd name="connsiteX0" fmla="*/ 3362388 w 6230568"/>
              <a:gd name="connsiteY0" fmla="*/ 861 h 4239440"/>
              <a:gd name="connsiteX1" fmla="*/ 4026621 w 6230568"/>
              <a:gd name="connsiteY1" fmla="*/ 15392 h 4239440"/>
              <a:gd name="connsiteX2" fmla="*/ 5114556 w 6230568"/>
              <a:gd name="connsiteY2" fmla="*/ 34130 h 4239440"/>
              <a:gd name="connsiteX3" fmla="*/ 5776495 w 6230568"/>
              <a:gd name="connsiteY3" fmla="*/ 112905 h 4239440"/>
              <a:gd name="connsiteX4" fmla="*/ 5862918 w 6230568"/>
              <a:gd name="connsiteY4" fmla="*/ 141585 h 4239440"/>
              <a:gd name="connsiteX5" fmla="*/ 5840738 w 6230568"/>
              <a:gd name="connsiteY5" fmla="*/ 200475 h 4239440"/>
              <a:gd name="connsiteX6" fmla="*/ 5691219 w 6230568"/>
              <a:gd name="connsiteY6" fmla="*/ 216153 h 4239440"/>
              <a:gd name="connsiteX7" fmla="*/ 5773053 w 6230568"/>
              <a:gd name="connsiteY7" fmla="*/ 260130 h 4239440"/>
              <a:gd name="connsiteX8" fmla="*/ 5593324 w 6230568"/>
              <a:gd name="connsiteY8" fmla="*/ 293781 h 4239440"/>
              <a:gd name="connsiteX9" fmla="*/ 5617033 w 6230568"/>
              <a:gd name="connsiteY9" fmla="*/ 317108 h 4239440"/>
              <a:gd name="connsiteX10" fmla="*/ 5641124 w 6230568"/>
              <a:gd name="connsiteY10" fmla="*/ 339287 h 4239440"/>
              <a:gd name="connsiteX11" fmla="*/ 5299256 w 6230568"/>
              <a:gd name="connsiteY11" fmla="*/ 396265 h 4239440"/>
              <a:gd name="connsiteX12" fmla="*/ 5703073 w 6230568"/>
              <a:gd name="connsiteY12" fmla="*/ 500661 h 4239440"/>
              <a:gd name="connsiteX13" fmla="*/ 5629652 w 6230568"/>
              <a:gd name="connsiteY13" fmla="*/ 556874 h 4239440"/>
              <a:gd name="connsiteX14" fmla="*/ 5862918 w 6230568"/>
              <a:gd name="connsiteY14" fmla="*/ 645591 h 4239440"/>
              <a:gd name="connsiteX15" fmla="*/ 6052207 w 6230568"/>
              <a:gd name="connsiteY15" fmla="*/ 756106 h 4239440"/>
              <a:gd name="connsiteX16" fmla="*/ 6158515 w 6230568"/>
              <a:gd name="connsiteY16" fmla="*/ 901419 h 4239440"/>
              <a:gd name="connsiteX17" fmla="*/ 6195990 w 6230568"/>
              <a:gd name="connsiteY17" fmla="*/ 966427 h 4239440"/>
              <a:gd name="connsiteX18" fmla="*/ 6229642 w 6230568"/>
              <a:gd name="connsiteY18" fmla="*/ 1034878 h 4239440"/>
              <a:gd name="connsiteX19" fmla="*/ 6171516 w 6230568"/>
              <a:gd name="connsiteY19" fmla="*/ 1102946 h 4239440"/>
              <a:gd name="connsiteX20" fmla="*/ 6133659 w 6230568"/>
              <a:gd name="connsiteY20" fmla="*/ 1185545 h 4239440"/>
              <a:gd name="connsiteX21" fmla="*/ 6168458 w 6230568"/>
              <a:gd name="connsiteY21" fmla="*/ 1234110 h 4239440"/>
              <a:gd name="connsiteX22" fmla="*/ 6169222 w 6230568"/>
              <a:gd name="connsiteY22" fmla="*/ 1342712 h 4239440"/>
              <a:gd name="connsiteX23" fmla="*/ 6145131 w 6230568"/>
              <a:gd name="connsiteY23" fmla="*/ 1393954 h 4239440"/>
              <a:gd name="connsiteX24" fmla="*/ 6071709 w 6230568"/>
              <a:gd name="connsiteY24" fmla="*/ 1505233 h 4239440"/>
              <a:gd name="connsiteX25" fmla="*/ 6009378 w 6230568"/>
              <a:gd name="connsiteY25" fmla="*/ 1530089 h 4239440"/>
              <a:gd name="connsiteX26" fmla="*/ 6015879 w 6230568"/>
              <a:gd name="connsiteY26" fmla="*/ 1979030 h 4239440"/>
              <a:gd name="connsiteX27" fmla="*/ 6061385 w 6230568"/>
              <a:gd name="connsiteY27" fmla="*/ 2196234 h 4239440"/>
              <a:gd name="connsiteX28" fmla="*/ 6029263 w 6230568"/>
              <a:gd name="connsiteY28" fmla="*/ 2440972 h 4239440"/>
              <a:gd name="connsiteX29" fmla="*/ 6135571 w 6230568"/>
              <a:gd name="connsiteY29" fmla="*/ 2621848 h 4239440"/>
              <a:gd name="connsiteX30" fmla="*/ 6091594 w 6230568"/>
              <a:gd name="connsiteY30" fmla="*/ 2691446 h 4239440"/>
              <a:gd name="connsiteX31" fmla="*/ 6215493 w 6230568"/>
              <a:gd name="connsiteY31" fmla="*/ 2769456 h 4239440"/>
              <a:gd name="connsiteX32" fmla="*/ 6100389 w 6230568"/>
              <a:gd name="connsiteY32" fmla="*/ 2880352 h 4239440"/>
              <a:gd name="connsiteX33" fmla="*/ 5909953 w 6230568"/>
              <a:gd name="connsiteY33" fmla="*/ 3053963 h 4239440"/>
              <a:gd name="connsiteX34" fmla="*/ 5741696 w 6230568"/>
              <a:gd name="connsiteY34" fmla="*/ 3798118 h 4239440"/>
              <a:gd name="connsiteX35" fmla="*/ 5493899 w 6230568"/>
              <a:gd name="connsiteY35" fmla="*/ 4026795 h 4239440"/>
              <a:gd name="connsiteX36" fmla="*/ 3773471 w 6230568"/>
              <a:gd name="connsiteY36" fmla="*/ 4239028 h 4239440"/>
              <a:gd name="connsiteX37" fmla="*/ 2569285 w 6230568"/>
              <a:gd name="connsiteY37" fmla="*/ 4103275 h 4239440"/>
              <a:gd name="connsiteX38" fmla="*/ 2693948 w 6230568"/>
              <a:gd name="connsiteY38" fmla="*/ 4061593 h 4239440"/>
              <a:gd name="connsiteX39" fmla="*/ 2588788 w 6230568"/>
              <a:gd name="connsiteY39" fmla="*/ 4062358 h 4239440"/>
              <a:gd name="connsiteX40" fmla="*/ 2300073 w 6230568"/>
              <a:gd name="connsiteY40" fmla="*/ 4008822 h 4239440"/>
              <a:gd name="connsiteX41" fmla="*/ 1508500 w 6230568"/>
              <a:gd name="connsiteY41" fmla="*/ 3798118 h 4239440"/>
              <a:gd name="connsiteX42" fmla="*/ 1061089 w 6230568"/>
              <a:gd name="connsiteY42" fmla="*/ 3697546 h 4239440"/>
              <a:gd name="connsiteX43" fmla="*/ 939102 w 6230568"/>
              <a:gd name="connsiteY43" fmla="*/ 3648216 h 4239440"/>
              <a:gd name="connsiteX44" fmla="*/ 1243495 w 6230568"/>
              <a:gd name="connsiteY44" fmla="*/ 3624890 h 4239440"/>
              <a:gd name="connsiteX45" fmla="*/ 1083651 w 6230568"/>
              <a:gd name="connsiteY45" fmla="*/ 3595827 h 4239440"/>
              <a:gd name="connsiteX46" fmla="*/ 966636 w 6230568"/>
              <a:gd name="connsiteY46" fmla="*/ 3605770 h 4239440"/>
              <a:gd name="connsiteX47" fmla="*/ 885566 w 6230568"/>
              <a:gd name="connsiteY47" fmla="*/ 3609976 h 4239440"/>
              <a:gd name="connsiteX48" fmla="*/ 641976 w 6230568"/>
              <a:gd name="connsiteY48" fmla="*/ 3567912 h 4239440"/>
              <a:gd name="connsiteX49" fmla="*/ 399533 w 6230568"/>
              <a:gd name="connsiteY49" fmla="*/ 3583590 h 4239440"/>
              <a:gd name="connsiteX50" fmla="*/ 409093 w 6230568"/>
              <a:gd name="connsiteY50" fmla="*/ 3548792 h 4239440"/>
              <a:gd name="connsiteX51" fmla="*/ 792642 w 6230568"/>
              <a:gd name="connsiteY51" fmla="*/ 3417628 h 4239440"/>
              <a:gd name="connsiteX52" fmla="*/ 771610 w 6230568"/>
              <a:gd name="connsiteY52" fmla="*/ 3345736 h 4239440"/>
              <a:gd name="connsiteX53" fmla="*/ 945986 w 6230568"/>
              <a:gd name="connsiteY53" fmla="*/ 3317056 h 4239440"/>
              <a:gd name="connsiteX54" fmla="*/ 892449 w 6230568"/>
              <a:gd name="connsiteY54" fmla="*/ 3285316 h 4239440"/>
              <a:gd name="connsiteX55" fmla="*/ 949045 w 6230568"/>
              <a:gd name="connsiteY55" fmla="*/ 3262755 h 4239440"/>
              <a:gd name="connsiteX56" fmla="*/ 1252673 w 6230568"/>
              <a:gd name="connsiteY56" fmla="*/ 3200041 h 4239440"/>
              <a:gd name="connsiteX57" fmla="*/ 388825 w 6230568"/>
              <a:gd name="connsiteY57" fmla="*/ 3176714 h 4239440"/>
              <a:gd name="connsiteX58" fmla="*/ 127644 w 6230568"/>
              <a:gd name="connsiteY58" fmla="*/ 3111323 h 4239440"/>
              <a:gd name="connsiteX59" fmla="*/ 437008 w 6230568"/>
              <a:gd name="connsiteY59" fmla="*/ 2921652 h 4239440"/>
              <a:gd name="connsiteX60" fmla="*/ 601441 w 6230568"/>
              <a:gd name="connsiteY60" fmla="*/ 2840965 h 4239440"/>
              <a:gd name="connsiteX61" fmla="*/ 330700 w 6230568"/>
              <a:gd name="connsiteY61" fmla="*/ 2859320 h 4239440"/>
              <a:gd name="connsiteX62" fmla="*/ 534521 w 6230568"/>
              <a:gd name="connsiteY62" fmla="*/ 2720126 h 4239440"/>
              <a:gd name="connsiteX63" fmla="*/ 492839 w 6230568"/>
              <a:gd name="connsiteY63" fmla="*/ 2694505 h 4239440"/>
              <a:gd name="connsiteX64" fmla="*/ 416358 w 6230568"/>
              <a:gd name="connsiteY64" fmla="*/ 2677297 h 4239440"/>
              <a:gd name="connsiteX65" fmla="*/ 761285 w 6230568"/>
              <a:gd name="connsiteY65" fmla="*/ 2589726 h 4239440"/>
              <a:gd name="connsiteX66" fmla="*/ 664920 w 6230568"/>
              <a:gd name="connsiteY66" fmla="*/ 2466593 h 4239440"/>
              <a:gd name="connsiteX67" fmla="*/ 740253 w 6230568"/>
              <a:gd name="connsiteY67" fmla="*/ 2438677 h 4239440"/>
              <a:gd name="connsiteX68" fmla="*/ 650006 w 6230568"/>
              <a:gd name="connsiteY68" fmla="*/ 2435236 h 4239440"/>
              <a:gd name="connsiteX69" fmla="*/ 578879 w 6230568"/>
              <a:gd name="connsiteY69" fmla="*/ 2435618 h 4239440"/>
              <a:gd name="connsiteX70" fmla="*/ 451157 w 6230568"/>
              <a:gd name="connsiteY70" fmla="*/ 2404644 h 4239440"/>
              <a:gd name="connsiteX71" fmla="*/ 2216 w 6230568"/>
              <a:gd name="connsiteY71" fmla="*/ 2456650 h 4239440"/>
              <a:gd name="connsiteX72" fmla="*/ 97052 w 6230568"/>
              <a:gd name="connsiteY72" fmla="*/ 2383611 h 4239440"/>
              <a:gd name="connsiteX73" fmla="*/ 210626 w 6230568"/>
              <a:gd name="connsiteY73" fmla="*/ 2341930 h 4239440"/>
              <a:gd name="connsiteX74" fmla="*/ 57282 w 6230568"/>
              <a:gd name="connsiteY74" fmla="*/ 2319750 h 4239440"/>
              <a:gd name="connsiteX75" fmla="*/ 365499 w 6230568"/>
              <a:gd name="connsiteY75" fmla="*/ 2250153 h 4239440"/>
              <a:gd name="connsiteX76" fmla="*/ 290548 w 6230568"/>
              <a:gd name="connsiteY76" fmla="*/ 2187821 h 4239440"/>
              <a:gd name="connsiteX77" fmla="*/ 482896 w 6230568"/>
              <a:gd name="connsiteY77" fmla="*/ 1906755 h 4239440"/>
              <a:gd name="connsiteX78" fmla="*/ 867211 w 6230568"/>
              <a:gd name="connsiteY78" fmla="*/ 1747294 h 4239440"/>
              <a:gd name="connsiteX79" fmla="*/ 1063766 w 6230568"/>
              <a:gd name="connsiteY79" fmla="*/ 1734674 h 4239440"/>
              <a:gd name="connsiteX80" fmla="*/ 1008701 w 6230568"/>
              <a:gd name="connsiteY80" fmla="*/ 1683432 h 4239440"/>
              <a:gd name="connsiteX81" fmla="*/ 1152865 w 6230568"/>
              <a:gd name="connsiteY81" fmla="*/ 1394719 h 4239440"/>
              <a:gd name="connsiteX82" fmla="*/ 998376 w 6230568"/>
              <a:gd name="connsiteY82" fmla="*/ 1411927 h 4239440"/>
              <a:gd name="connsiteX83" fmla="*/ 206419 w 6230568"/>
              <a:gd name="connsiteY83" fmla="*/ 1424164 h 4239440"/>
              <a:gd name="connsiteX84" fmla="*/ 128027 w 6230568"/>
              <a:gd name="connsiteY84" fmla="*/ 1413074 h 4239440"/>
              <a:gd name="connsiteX85" fmla="*/ 672950 w 6230568"/>
              <a:gd name="connsiteY85" fmla="*/ 1268143 h 4239440"/>
              <a:gd name="connsiteX86" fmla="*/ 457658 w 6230568"/>
              <a:gd name="connsiteY86" fmla="*/ 1229138 h 4239440"/>
              <a:gd name="connsiteX87" fmla="*/ 407945 w 6230568"/>
              <a:gd name="connsiteY87" fmla="*/ 1213459 h 4239440"/>
              <a:gd name="connsiteX88" fmla="*/ 453451 w 6230568"/>
              <a:gd name="connsiteY88" fmla="*/ 1172924 h 4239440"/>
              <a:gd name="connsiteX89" fmla="*/ 568172 w 6230568"/>
              <a:gd name="connsiteY89" fmla="*/ 1132007 h 4239440"/>
              <a:gd name="connsiteX90" fmla="*/ 255367 w 6230568"/>
              <a:gd name="connsiteY90" fmla="*/ 1190898 h 4239440"/>
              <a:gd name="connsiteX91" fmla="*/ 277546 w 6230568"/>
              <a:gd name="connsiteY91" fmla="*/ 1128567 h 4239440"/>
              <a:gd name="connsiteX92" fmla="*/ 246572 w 6230568"/>
              <a:gd name="connsiteY92" fmla="*/ 1072353 h 4239440"/>
              <a:gd name="connsiteX93" fmla="*/ 422859 w 6230568"/>
              <a:gd name="connsiteY93" fmla="*/ 1000078 h 4239440"/>
              <a:gd name="connsiteX94" fmla="*/ 668362 w 6230568"/>
              <a:gd name="connsiteY94" fmla="*/ 858972 h 4239440"/>
              <a:gd name="connsiteX95" fmla="*/ 914629 w 6230568"/>
              <a:gd name="connsiteY95" fmla="*/ 768725 h 4239440"/>
              <a:gd name="connsiteX96" fmla="*/ 1117684 w 6230568"/>
              <a:gd name="connsiteY96" fmla="*/ 688420 h 4239440"/>
              <a:gd name="connsiteX97" fmla="*/ 928778 w 6230568"/>
              <a:gd name="connsiteY97" fmla="*/ 701040 h 4239440"/>
              <a:gd name="connsiteX98" fmla="*/ 1243877 w 6230568"/>
              <a:gd name="connsiteY98" fmla="*/ 574464 h 4239440"/>
              <a:gd name="connsiteX99" fmla="*/ 1291678 w 6230568"/>
              <a:gd name="connsiteY99" fmla="*/ 566434 h 4239440"/>
              <a:gd name="connsiteX100" fmla="*/ 1797596 w 6230568"/>
              <a:gd name="connsiteY100" fmla="*/ 476952 h 4239440"/>
              <a:gd name="connsiteX101" fmla="*/ 1895491 w 6230568"/>
              <a:gd name="connsiteY101" fmla="*/ 432593 h 4239440"/>
              <a:gd name="connsiteX102" fmla="*/ 1782682 w 6230568"/>
              <a:gd name="connsiteY102" fmla="*/ 423033 h 4239440"/>
              <a:gd name="connsiteX103" fmla="*/ 1406781 w 6230568"/>
              <a:gd name="connsiteY103" fmla="*/ 449419 h 4239440"/>
              <a:gd name="connsiteX104" fmla="*/ 1662226 w 6230568"/>
              <a:gd name="connsiteY104" fmla="*/ 393970 h 4239440"/>
              <a:gd name="connsiteX105" fmla="*/ 1383837 w 6230568"/>
              <a:gd name="connsiteY105" fmla="*/ 376762 h 4239440"/>
              <a:gd name="connsiteX106" fmla="*/ 1318063 w 6230568"/>
              <a:gd name="connsiteY106" fmla="*/ 333168 h 4239440"/>
              <a:gd name="connsiteX107" fmla="*/ 1365099 w 6230568"/>
              <a:gd name="connsiteY107" fmla="*/ 290722 h 4239440"/>
              <a:gd name="connsiteX108" fmla="*/ 1536798 w 6230568"/>
              <a:gd name="connsiteY108" fmla="*/ 244069 h 4239440"/>
              <a:gd name="connsiteX109" fmla="*/ 1711938 w 6230568"/>
              <a:gd name="connsiteY109" fmla="*/ 175619 h 4239440"/>
              <a:gd name="connsiteX110" fmla="*/ 2273687 w 6230568"/>
              <a:gd name="connsiteY110" fmla="*/ 78488 h 4239440"/>
              <a:gd name="connsiteX111" fmla="*/ 2646913 w 6230568"/>
              <a:gd name="connsiteY111" fmla="*/ 46749 h 4239440"/>
              <a:gd name="connsiteX112" fmla="*/ 3362388 w 6230568"/>
              <a:gd name="connsiteY112" fmla="*/ 861 h 423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230568" h="4239440">
                <a:moveTo>
                  <a:pt x="3362388" y="861"/>
                </a:moveTo>
                <a:cubicBezTo>
                  <a:pt x="3584946" y="-3346"/>
                  <a:pt x="3805210" y="8891"/>
                  <a:pt x="4026621" y="15392"/>
                </a:cubicBezTo>
                <a:cubicBezTo>
                  <a:pt x="4388374" y="26482"/>
                  <a:pt x="4752039" y="26099"/>
                  <a:pt x="5114556" y="34130"/>
                </a:cubicBezTo>
                <a:cubicBezTo>
                  <a:pt x="5340556" y="39101"/>
                  <a:pt x="5563879" y="57074"/>
                  <a:pt x="5776495" y="112905"/>
                </a:cubicBezTo>
                <a:cubicBezTo>
                  <a:pt x="5806322" y="120935"/>
                  <a:pt x="5839973" y="122465"/>
                  <a:pt x="5862918" y="141585"/>
                </a:cubicBezTo>
                <a:cubicBezTo>
                  <a:pt x="5888539" y="162999"/>
                  <a:pt x="5878214" y="194356"/>
                  <a:pt x="5840738" y="200475"/>
                </a:cubicBezTo>
                <a:cubicBezTo>
                  <a:pt x="5792938" y="208505"/>
                  <a:pt x="5743991" y="210800"/>
                  <a:pt x="5691219" y="216153"/>
                </a:cubicBezTo>
                <a:cubicBezTo>
                  <a:pt x="5711486" y="245598"/>
                  <a:pt x="5760434" y="223419"/>
                  <a:pt x="5773053" y="260130"/>
                </a:cubicBezTo>
                <a:cubicBezTo>
                  <a:pt x="5716458" y="285368"/>
                  <a:pt x="5648008" y="268925"/>
                  <a:pt x="5593324" y="293781"/>
                </a:cubicBezTo>
                <a:cubicBezTo>
                  <a:pt x="5594854" y="310989"/>
                  <a:pt x="5607090" y="312519"/>
                  <a:pt x="5617033" y="317108"/>
                </a:cubicBezTo>
                <a:cubicBezTo>
                  <a:pt x="5626976" y="321314"/>
                  <a:pt x="5651831" y="315196"/>
                  <a:pt x="5641124" y="339287"/>
                </a:cubicBezTo>
                <a:cubicBezTo>
                  <a:pt x="5527551" y="353818"/>
                  <a:pt x="5418949" y="403148"/>
                  <a:pt x="5299256" y="396265"/>
                </a:cubicBezTo>
                <a:cubicBezTo>
                  <a:pt x="5447247" y="409649"/>
                  <a:pt x="5572292" y="464333"/>
                  <a:pt x="5703073" y="500661"/>
                </a:cubicBezTo>
                <a:cubicBezTo>
                  <a:pt x="5697720" y="543490"/>
                  <a:pt x="5644949" y="526282"/>
                  <a:pt x="5629652" y="556874"/>
                </a:cubicBezTo>
                <a:cubicBezTo>
                  <a:pt x="5713398" y="578288"/>
                  <a:pt x="5793703" y="603527"/>
                  <a:pt x="5862918" y="645591"/>
                </a:cubicBezTo>
                <a:cubicBezTo>
                  <a:pt x="5925250" y="683449"/>
                  <a:pt x="5984521" y="725131"/>
                  <a:pt x="6052207" y="756106"/>
                </a:cubicBezTo>
                <a:cubicBezTo>
                  <a:pt x="6123334" y="788611"/>
                  <a:pt x="6166545" y="830293"/>
                  <a:pt x="6158515" y="901419"/>
                </a:cubicBezTo>
                <a:cubicBezTo>
                  <a:pt x="6155073" y="930482"/>
                  <a:pt x="6164251" y="954955"/>
                  <a:pt x="6195990" y="966427"/>
                </a:cubicBezTo>
                <a:cubicBezTo>
                  <a:pt x="6235378" y="980576"/>
                  <a:pt x="6231172" y="1001990"/>
                  <a:pt x="6229642" y="1034878"/>
                </a:cubicBezTo>
                <a:cubicBezTo>
                  <a:pt x="6227347" y="1074265"/>
                  <a:pt x="6207080" y="1089562"/>
                  <a:pt x="6171516" y="1102946"/>
                </a:cubicBezTo>
                <a:cubicBezTo>
                  <a:pt x="6120657" y="1121682"/>
                  <a:pt x="6120274" y="1150745"/>
                  <a:pt x="6133659" y="1185545"/>
                </a:cubicBezTo>
                <a:cubicBezTo>
                  <a:pt x="6140925" y="1204664"/>
                  <a:pt x="6152014" y="1219961"/>
                  <a:pt x="6168458" y="1234110"/>
                </a:cubicBezTo>
                <a:cubicBezTo>
                  <a:pt x="6225435" y="1283439"/>
                  <a:pt x="6225053" y="1284204"/>
                  <a:pt x="6169222" y="1342712"/>
                </a:cubicBezTo>
                <a:cubicBezTo>
                  <a:pt x="6154308" y="1358390"/>
                  <a:pt x="6138247" y="1368715"/>
                  <a:pt x="6145131" y="1393954"/>
                </a:cubicBezTo>
                <a:cubicBezTo>
                  <a:pt x="6168458" y="1477700"/>
                  <a:pt x="6165398" y="1477700"/>
                  <a:pt x="6071709" y="1505233"/>
                </a:cubicBezTo>
                <a:cubicBezTo>
                  <a:pt x="6050295" y="1511734"/>
                  <a:pt x="6021615" y="1505998"/>
                  <a:pt x="6009378" y="1530089"/>
                </a:cubicBezTo>
                <a:cubicBezTo>
                  <a:pt x="6017026" y="1547680"/>
                  <a:pt x="5999053" y="1972146"/>
                  <a:pt x="6015879" y="1979030"/>
                </a:cubicBezTo>
                <a:cubicBezTo>
                  <a:pt x="6147425" y="2032948"/>
                  <a:pt x="6163868" y="2096427"/>
                  <a:pt x="6061385" y="2196234"/>
                </a:cubicBezTo>
                <a:cubicBezTo>
                  <a:pt x="5992552" y="2263155"/>
                  <a:pt x="6000582" y="2372522"/>
                  <a:pt x="6029263" y="2440972"/>
                </a:cubicBezTo>
                <a:cubicBezTo>
                  <a:pt x="6137482" y="2471182"/>
                  <a:pt x="6113774" y="2551486"/>
                  <a:pt x="6135571" y="2621848"/>
                </a:cubicBezTo>
                <a:cubicBezTo>
                  <a:pt x="6151632" y="2674620"/>
                  <a:pt x="6088535" y="2667354"/>
                  <a:pt x="6091594" y="2691446"/>
                </a:cubicBezTo>
                <a:cubicBezTo>
                  <a:pt x="6131364" y="2720508"/>
                  <a:pt x="6184518" y="2729686"/>
                  <a:pt x="6215493" y="2769456"/>
                </a:cubicBezTo>
                <a:cubicBezTo>
                  <a:pt x="6159662" y="2798518"/>
                  <a:pt x="6131364" y="2839435"/>
                  <a:pt x="6100389" y="2880352"/>
                </a:cubicBezTo>
                <a:cubicBezTo>
                  <a:pt x="6050295" y="2946890"/>
                  <a:pt x="5982227" y="3003103"/>
                  <a:pt x="5909953" y="3053963"/>
                </a:cubicBezTo>
                <a:cubicBezTo>
                  <a:pt x="5873243" y="3408068"/>
                  <a:pt x="5754698" y="3779763"/>
                  <a:pt x="5741696" y="3798118"/>
                </a:cubicBezTo>
                <a:cubicBezTo>
                  <a:pt x="5688160" y="3792764"/>
                  <a:pt x="5584146" y="4006910"/>
                  <a:pt x="5493899" y="4026795"/>
                </a:cubicBezTo>
                <a:cubicBezTo>
                  <a:pt x="5399063" y="4048592"/>
                  <a:pt x="3988763" y="4249736"/>
                  <a:pt x="3773471" y="4239028"/>
                </a:cubicBezTo>
                <a:cubicBezTo>
                  <a:pt x="2603319" y="4182050"/>
                  <a:pt x="2569285" y="4103275"/>
                  <a:pt x="2569285" y="4103275"/>
                </a:cubicBezTo>
                <a:cubicBezTo>
                  <a:pt x="2569285" y="4103275"/>
                  <a:pt x="2635823" y="4083773"/>
                  <a:pt x="2693948" y="4061593"/>
                </a:cubicBezTo>
                <a:cubicBezTo>
                  <a:pt x="2658767" y="4062741"/>
                  <a:pt x="2623587" y="4063505"/>
                  <a:pt x="2588788" y="4062358"/>
                </a:cubicBezTo>
                <a:cubicBezTo>
                  <a:pt x="2319193" y="4054328"/>
                  <a:pt x="2565461" y="4039414"/>
                  <a:pt x="2300073" y="4008822"/>
                </a:cubicBezTo>
                <a:cubicBezTo>
                  <a:pt x="1852280" y="3957198"/>
                  <a:pt x="1919582" y="3943813"/>
                  <a:pt x="1508500" y="3798118"/>
                </a:cubicBezTo>
                <a:cubicBezTo>
                  <a:pt x="1472171" y="3785116"/>
                  <a:pt x="1217109" y="3706342"/>
                  <a:pt x="1061089" y="3697546"/>
                </a:cubicBezTo>
                <a:cubicBezTo>
                  <a:pt x="1019790" y="3695252"/>
                  <a:pt x="974667" y="3696017"/>
                  <a:pt x="939102" y="3648216"/>
                </a:cubicBezTo>
                <a:cubicBezTo>
                  <a:pt x="1048088" y="3649746"/>
                  <a:pt x="1141776" y="3649746"/>
                  <a:pt x="1243495" y="3624890"/>
                </a:cubicBezTo>
                <a:cubicBezTo>
                  <a:pt x="1189194" y="3590473"/>
                  <a:pt x="1126862" y="3619919"/>
                  <a:pt x="1083651" y="3595827"/>
                </a:cubicBezTo>
                <a:cubicBezTo>
                  <a:pt x="1043116" y="3573648"/>
                  <a:pt x="1007935" y="3570589"/>
                  <a:pt x="966636" y="3605770"/>
                </a:cubicBezTo>
                <a:cubicBezTo>
                  <a:pt x="945221" y="3624125"/>
                  <a:pt x="907363" y="3620683"/>
                  <a:pt x="885566" y="3609976"/>
                </a:cubicBezTo>
                <a:cubicBezTo>
                  <a:pt x="768933" y="3552233"/>
                  <a:pt x="771610" y="3552998"/>
                  <a:pt x="641976" y="3567912"/>
                </a:cubicBezTo>
                <a:cubicBezTo>
                  <a:pt x="559377" y="3577089"/>
                  <a:pt x="475248" y="3593533"/>
                  <a:pt x="399533" y="3583590"/>
                </a:cubicBezTo>
                <a:cubicBezTo>
                  <a:pt x="389973" y="3561793"/>
                  <a:pt x="398385" y="3551851"/>
                  <a:pt x="409093" y="3548792"/>
                </a:cubicBezTo>
                <a:cubicBezTo>
                  <a:pt x="583468" y="3501374"/>
                  <a:pt x="615972" y="3447073"/>
                  <a:pt x="792642" y="3417628"/>
                </a:cubicBezTo>
                <a:cubicBezTo>
                  <a:pt x="805644" y="3384359"/>
                  <a:pt x="741400" y="3378622"/>
                  <a:pt x="771610" y="3345736"/>
                </a:cubicBezTo>
                <a:cubicBezTo>
                  <a:pt x="826676" y="3320115"/>
                  <a:pt x="891302" y="3350325"/>
                  <a:pt x="945986" y="3317056"/>
                </a:cubicBezTo>
                <a:cubicBezTo>
                  <a:pt x="936426" y="3293347"/>
                  <a:pt x="890537" y="3310555"/>
                  <a:pt x="892449" y="3285316"/>
                </a:cubicBezTo>
                <a:cubicBezTo>
                  <a:pt x="894744" y="3256254"/>
                  <a:pt x="926866" y="3260843"/>
                  <a:pt x="949045" y="3262755"/>
                </a:cubicBezTo>
                <a:cubicBezTo>
                  <a:pt x="1056500" y="3272697"/>
                  <a:pt x="1149806" y="3218396"/>
                  <a:pt x="1252673" y="3200041"/>
                </a:cubicBezTo>
                <a:cubicBezTo>
                  <a:pt x="1142923" y="3154152"/>
                  <a:pt x="503164" y="3190863"/>
                  <a:pt x="388825" y="3176714"/>
                </a:cubicBezTo>
                <a:cubicBezTo>
                  <a:pt x="269133" y="3162183"/>
                  <a:pt x="78697" y="3123560"/>
                  <a:pt x="127644" y="3111323"/>
                </a:cubicBezTo>
                <a:cubicBezTo>
                  <a:pt x="183093" y="3097175"/>
                  <a:pt x="380795" y="2929300"/>
                  <a:pt x="437008" y="2921652"/>
                </a:cubicBezTo>
                <a:cubicBezTo>
                  <a:pt x="502399" y="2912857"/>
                  <a:pt x="515401" y="2901002"/>
                  <a:pt x="601441" y="2840965"/>
                </a:cubicBezTo>
                <a:cubicBezTo>
                  <a:pt x="658037" y="2801577"/>
                  <a:pt x="422477" y="2887235"/>
                  <a:pt x="330700" y="2859320"/>
                </a:cubicBezTo>
                <a:cubicBezTo>
                  <a:pt x="297049" y="2848995"/>
                  <a:pt x="534521" y="2740010"/>
                  <a:pt x="534521" y="2720126"/>
                </a:cubicBezTo>
                <a:cubicBezTo>
                  <a:pt x="534521" y="2699093"/>
                  <a:pt x="513106" y="2694505"/>
                  <a:pt x="492839" y="2694505"/>
                </a:cubicBezTo>
                <a:cubicBezTo>
                  <a:pt x="447715" y="2694505"/>
                  <a:pt x="461482" y="2676149"/>
                  <a:pt x="416358" y="2677297"/>
                </a:cubicBezTo>
                <a:cubicBezTo>
                  <a:pt x="548670" y="2624143"/>
                  <a:pt x="630504" y="2638292"/>
                  <a:pt x="761285" y="2589726"/>
                </a:cubicBezTo>
                <a:cubicBezTo>
                  <a:pt x="825147" y="2566017"/>
                  <a:pt x="599147" y="2487242"/>
                  <a:pt x="664920" y="2466593"/>
                </a:cubicBezTo>
                <a:cubicBezTo>
                  <a:pt x="689776" y="2458562"/>
                  <a:pt x="723045" y="2466975"/>
                  <a:pt x="740253" y="2438677"/>
                </a:cubicBezTo>
                <a:cubicBezTo>
                  <a:pt x="713103" y="2416116"/>
                  <a:pt x="677157" y="2426058"/>
                  <a:pt x="650006" y="2435236"/>
                </a:cubicBezTo>
                <a:cubicBezTo>
                  <a:pt x="580791" y="2458945"/>
                  <a:pt x="585763" y="2453209"/>
                  <a:pt x="578879" y="2435618"/>
                </a:cubicBezTo>
                <a:cubicBezTo>
                  <a:pt x="556318" y="2375581"/>
                  <a:pt x="500487" y="2394701"/>
                  <a:pt x="451157" y="2404644"/>
                </a:cubicBezTo>
                <a:cubicBezTo>
                  <a:pt x="302020" y="2434471"/>
                  <a:pt x="150971" y="2426058"/>
                  <a:pt x="2216" y="2456650"/>
                </a:cubicBezTo>
                <a:cubicBezTo>
                  <a:pt x="-13844" y="2460092"/>
                  <a:pt x="61489" y="2391642"/>
                  <a:pt x="97052" y="2383611"/>
                </a:cubicBezTo>
                <a:cubicBezTo>
                  <a:pt x="135675" y="2375199"/>
                  <a:pt x="183093" y="2381317"/>
                  <a:pt x="210626" y="2341930"/>
                </a:cubicBezTo>
                <a:cubicBezTo>
                  <a:pt x="161678" y="2331987"/>
                  <a:pt x="105848" y="2351107"/>
                  <a:pt x="57282" y="2319750"/>
                </a:cubicBezTo>
                <a:cubicBezTo>
                  <a:pt x="165120" y="2276539"/>
                  <a:pt x="272575" y="2278068"/>
                  <a:pt x="365499" y="2250153"/>
                </a:cubicBezTo>
                <a:cubicBezTo>
                  <a:pt x="373912" y="2198529"/>
                  <a:pt x="312727" y="2217266"/>
                  <a:pt x="290548" y="2187821"/>
                </a:cubicBezTo>
                <a:cubicBezTo>
                  <a:pt x="990345" y="2137344"/>
                  <a:pt x="599529" y="1988207"/>
                  <a:pt x="482896" y="1906755"/>
                </a:cubicBezTo>
                <a:cubicBezTo>
                  <a:pt x="443891" y="1879605"/>
                  <a:pt x="853827" y="1750735"/>
                  <a:pt x="867211" y="1747294"/>
                </a:cubicBezTo>
                <a:cubicBezTo>
                  <a:pt x="901245" y="1739263"/>
                  <a:pt x="1036233" y="1744999"/>
                  <a:pt x="1063766" y="1734674"/>
                </a:cubicBezTo>
                <a:cubicBezTo>
                  <a:pt x="1098947" y="1721673"/>
                  <a:pt x="982696" y="1699111"/>
                  <a:pt x="1008701" y="1683432"/>
                </a:cubicBezTo>
                <a:cubicBezTo>
                  <a:pt x="1191107" y="1572918"/>
                  <a:pt x="1204107" y="1406573"/>
                  <a:pt x="1152865" y="1394719"/>
                </a:cubicBezTo>
                <a:cubicBezTo>
                  <a:pt x="1099712" y="1382482"/>
                  <a:pt x="1047706" y="1392042"/>
                  <a:pt x="998376" y="1411927"/>
                </a:cubicBezTo>
                <a:cubicBezTo>
                  <a:pt x="918070" y="1444431"/>
                  <a:pt x="362057" y="1398160"/>
                  <a:pt x="206419" y="1424164"/>
                </a:cubicBezTo>
                <a:cubicBezTo>
                  <a:pt x="182710" y="1427988"/>
                  <a:pt x="150589" y="1445196"/>
                  <a:pt x="128027" y="1413074"/>
                </a:cubicBezTo>
                <a:cubicBezTo>
                  <a:pt x="288254" y="1309060"/>
                  <a:pt x="493986" y="1338888"/>
                  <a:pt x="672950" y="1268143"/>
                </a:cubicBezTo>
                <a:cubicBezTo>
                  <a:pt x="602588" y="1219578"/>
                  <a:pt x="531079" y="1221873"/>
                  <a:pt x="457658" y="1229138"/>
                </a:cubicBezTo>
                <a:cubicBezTo>
                  <a:pt x="438538" y="1231050"/>
                  <a:pt x="412534" y="1233727"/>
                  <a:pt x="407945" y="1213459"/>
                </a:cubicBezTo>
                <a:cubicBezTo>
                  <a:pt x="402209" y="1187838"/>
                  <a:pt x="433184" y="1183250"/>
                  <a:pt x="453451" y="1172924"/>
                </a:cubicBezTo>
                <a:cubicBezTo>
                  <a:pt x="484426" y="1156863"/>
                  <a:pt x="530314" y="1175984"/>
                  <a:pt x="568172" y="1132007"/>
                </a:cubicBezTo>
                <a:cubicBezTo>
                  <a:pt x="453451" y="1142333"/>
                  <a:pt x="356704" y="1160305"/>
                  <a:pt x="255367" y="1190898"/>
                </a:cubicBezTo>
                <a:cubicBezTo>
                  <a:pt x="264162" y="1163747"/>
                  <a:pt x="294754" y="1151128"/>
                  <a:pt x="277546" y="1128567"/>
                </a:cubicBezTo>
                <a:cubicBezTo>
                  <a:pt x="264545" y="1111740"/>
                  <a:pt x="227452" y="1103709"/>
                  <a:pt x="246572" y="1072353"/>
                </a:cubicBezTo>
                <a:cubicBezTo>
                  <a:pt x="300490" y="1039083"/>
                  <a:pt x="376971" y="1047879"/>
                  <a:pt x="422859" y="1000078"/>
                </a:cubicBezTo>
                <a:cubicBezTo>
                  <a:pt x="487868" y="932012"/>
                  <a:pt x="588822" y="908684"/>
                  <a:pt x="668362" y="858972"/>
                </a:cubicBezTo>
                <a:cubicBezTo>
                  <a:pt x="694747" y="842911"/>
                  <a:pt x="867976" y="786699"/>
                  <a:pt x="914629" y="768725"/>
                </a:cubicBezTo>
                <a:cubicBezTo>
                  <a:pt x="979637" y="743486"/>
                  <a:pt x="1053823" y="734691"/>
                  <a:pt x="1117684" y="688420"/>
                </a:cubicBezTo>
                <a:cubicBezTo>
                  <a:pt x="1054970" y="678860"/>
                  <a:pt x="1004112" y="722072"/>
                  <a:pt x="928778" y="701040"/>
                </a:cubicBezTo>
                <a:cubicBezTo>
                  <a:pt x="1048088" y="656299"/>
                  <a:pt x="1157454" y="636031"/>
                  <a:pt x="1243877" y="574464"/>
                </a:cubicBezTo>
                <a:cubicBezTo>
                  <a:pt x="1254585" y="566816"/>
                  <a:pt x="1275617" y="569111"/>
                  <a:pt x="1291678" y="566434"/>
                </a:cubicBezTo>
                <a:cubicBezTo>
                  <a:pt x="1460699" y="539283"/>
                  <a:pt x="1630486" y="516339"/>
                  <a:pt x="1797596" y="476952"/>
                </a:cubicBezTo>
                <a:cubicBezTo>
                  <a:pt x="1835454" y="467774"/>
                  <a:pt x="1902374" y="465480"/>
                  <a:pt x="1895491" y="432593"/>
                </a:cubicBezTo>
                <a:cubicBezTo>
                  <a:pt x="1885166" y="383263"/>
                  <a:pt x="1822835" y="418444"/>
                  <a:pt x="1782682" y="423033"/>
                </a:cubicBezTo>
                <a:cubicBezTo>
                  <a:pt x="1658019" y="437947"/>
                  <a:pt x="1533356" y="463950"/>
                  <a:pt x="1406781" y="449419"/>
                </a:cubicBezTo>
                <a:cubicBezTo>
                  <a:pt x="1492056" y="431064"/>
                  <a:pt x="1576950" y="412326"/>
                  <a:pt x="1662226" y="393970"/>
                </a:cubicBezTo>
                <a:cubicBezTo>
                  <a:pt x="1564330" y="400471"/>
                  <a:pt x="1479055" y="357642"/>
                  <a:pt x="1383837" y="376762"/>
                </a:cubicBezTo>
                <a:cubicBezTo>
                  <a:pt x="1353244" y="382881"/>
                  <a:pt x="1321123" y="363378"/>
                  <a:pt x="1318063" y="333168"/>
                </a:cubicBezTo>
                <a:cubicBezTo>
                  <a:pt x="1314622" y="309077"/>
                  <a:pt x="1343302" y="298370"/>
                  <a:pt x="1365099" y="290722"/>
                </a:cubicBezTo>
                <a:cubicBezTo>
                  <a:pt x="1420930" y="271219"/>
                  <a:pt x="1465288" y="213477"/>
                  <a:pt x="1536798" y="244069"/>
                </a:cubicBezTo>
                <a:cubicBezTo>
                  <a:pt x="1581921" y="195886"/>
                  <a:pt x="1653813" y="188238"/>
                  <a:pt x="1711938" y="175619"/>
                </a:cubicBezTo>
                <a:cubicBezTo>
                  <a:pt x="1897403" y="135849"/>
                  <a:pt x="2085546" y="104874"/>
                  <a:pt x="2273687" y="78488"/>
                </a:cubicBezTo>
                <a:cubicBezTo>
                  <a:pt x="2397204" y="61280"/>
                  <a:pt x="2524544" y="68546"/>
                  <a:pt x="2646913" y="46749"/>
                </a:cubicBezTo>
                <a:cubicBezTo>
                  <a:pt x="2886297" y="4302"/>
                  <a:pt x="3124151" y="5450"/>
                  <a:pt x="3362388" y="861"/>
                </a:cubicBezTo>
                <a:close/>
              </a:path>
            </a:pathLst>
          </a:cu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F99C3C58-4DA7-4CC6-B7B1-3B1CFC8BC9AF}"/>
              </a:ext>
            </a:extLst>
          </p:cNvPr>
          <p:cNvSpPr>
            <a:spLocks noGrp="1"/>
          </p:cNvSpPr>
          <p:nvPr>
            <p:ph type="title"/>
          </p:nvPr>
        </p:nvSpPr>
        <p:spPr>
          <a:xfrm>
            <a:off x="838200" y="1495426"/>
            <a:ext cx="3220880" cy="4024310"/>
          </a:xfrm>
        </p:spPr>
        <p:txBody>
          <a:bodyPr>
            <a:normAutofit/>
          </a:bodyPr>
          <a:lstStyle/>
          <a:p>
            <a:r>
              <a:rPr lang="nl-BE" sz="2800"/>
              <a:t>Inhoud van deze studieworkshop</a:t>
            </a:r>
            <a:endParaRPr lang="en-US" sz="2800"/>
          </a:p>
        </p:txBody>
      </p:sp>
      <p:graphicFrame>
        <p:nvGraphicFramePr>
          <p:cNvPr id="5" name="Tijdelijke aanduiding voor inhoud 2">
            <a:extLst>
              <a:ext uri="{FF2B5EF4-FFF2-40B4-BE49-F238E27FC236}">
                <a16:creationId xmlns:a16="http://schemas.microsoft.com/office/drawing/2014/main" id="{0EADA2B2-007D-4578-9AC2-A3A3DC1237C2}"/>
              </a:ext>
            </a:extLst>
          </p:cNvPr>
          <p:cNvGraphicFramePr>
            <a:graphicFrameLocks noGrp="1"/>
          </p:cNvGraphicFramePr>
          <p:nvPr>
            <p:ph idx="1"/>
            <p:extLst>
              <p:ext uri="{D42A27DB-BD31-4B8C-83A1-F6EECF244321}">
                <p14:modId xmlns:p14="http://schemas.microsoft.com/office/powerpoint/2010/main" val="1655469025"/>
              </p:ext>
            </p:extLst>
          </p:nvPr>
        </p:nvGraphicFramePr>
        <p:xfrm>
          <a:off x="4702547" y="838199"/>
          <a:ext cx="6651253" cy="5338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842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BE20309-1FB9-4818-BAFA-9C4C05341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rgbClr val="3BA4B1">
              <a:alpha val="20000"/>
            </a:srgbClr>
          </a:solidFill>
          <a:ln w="32707" cap="flat">
            <a:noFill/>
            <a:prstDash val="solid"/>
            <a:miter/>
          </a:ln>
        </p:spPr>
        <p:txBody>
          <a:bodyPr rtlCol="0" anchor="ctr"/>
          <a:lstStyle/>
          <a:p>
            <a:endParaRPr lang="en-US" dirty="0"/>
          </a:p>
        </p:txBody>
      </p:sp>
      <p:sp>
        <p:nvSpPr>
          <p:cNvPr id="2" name="Titel 1">
            <a:extLst>
              <a:ext uri="{FF2B5EF4-FFF2-40B4-BE49-F238E27FC236}">
                <a16:creationId xmlns:a16="http://schemas.microsoft.com/office/drawing/2014/main" id="{58DFAEF9-C99A-40C4-B704-F0EBFBAC6D00}"/>
              </a:ext>
            </a:extLst>
          </p:cNvPr>
          <p:cNvSpPr>
            <a:spLocks noGrp="1"/>
          </p:cNvSpPr>
          <p:nvPr>
            <p:ph type="title"/>
          </p:nvPr>
        </p:nvSpPr>
        <p:spPr>
          <a:xfrm>
            <a:off x="838200" y="713312"/>
            <a:ext cx="3524250" cy="5431376"/>
          </a:xfrm>
        </p:spPr>
        <p:txBody>
          <a:bodyPr>
            <a:normAutofit/>
          </a:bodyPr>
          <a:lstStyle/>
          <a:p>
            <a:r>
              <a:rPr lang="nl-BE" dirty="0"/>
              <a:t>Relax en blijf fit in je hoofd </a:t>
            </a:r>
            <a:endParaRPr lang="en-US" dirty="0"/>
          </a:p>
        </p:txBody>
      </p:sp>
      <p:sp>
        <p:nvSpPr>
          <p:cNvPr id="3" name="Tijdelijke aanduiding voor inhoud 2">
            <a:extLst>
              <a:ext uri="{FF2B5EF4-FFF2-40B4-BE49-F238E27FC236}">
                <a16:creationId xmlns:a16="http://schemas.microsoft.com/office/drawing/2014/main" id="{08693AEA-F2F1-4574-9B83-4B8D2F7E64C3}"/>
              </a:ext>
            </a:extLst>
          </p:cNvPr>
          <p:cNvSpPr>
            <a:spLocks noGrp="1"/>
          </p:cNvSpPr>
          <p:nvPr>
            <p:ph idx="1"/>
          </p:nvPr>
        </p:nvSpPr>
        <p:spPr>
          <a:xfrm>
            <a:off x="6095999" y="713313"/>
            <a:ext cx="5257801" cy="5431376"/>
          </a:xfrm>
        </p:spPr>
        <p:txBody>
          <a:bodyPr anchor="ctr">
            <a:normAutofit/>
          </a:bodyPr>
          <a:lstStyle/>
          <a:p>
            <a:r>
              <a:rPr lang="nl-BE" sz="2000" dirty="0"/>
              <a:t>Kijk naar een concert van </a:t>
            </a:r>
            <a:r>
              <a:rPr lang="nl-BE" sz="2000" dirty="0">
                <a:hlinkClick r:id="rId3"/>
              </a:rPr>
              <a:t>AB </a:t>
            </a:r>
            <a:r>
              <a:rPr lang="nl-BE" sz="2000" dirty="0" err="1">
                <a:hlinkClick r:id="rId3"/>
              </a:rPr>
              <a:t>Concerts</a:t>
            </a:r>
            <a:r>
              <a:rPr lang="nl-BE" sz="2000" dirty="0"/>
              <a:t>;</a:t>
            </a:r>
          </a:p>
          <a:p>
            <a:r>
              <a:rPr lang="nl-BE" sz="2000" dirty="0"/>
              <a:t>Geniet van het </a:t>
            </a:r>
            <a:r>
              <a:rPr lang="nl-BE" sz="2000" dirty="0">
                <a:hlinkClick r:id="rId4"/>
              </a:rPr>
              <a:t>‘My </a:t>
            </a:r>
            <a:r>
              <a:rPr lang="nl-BE" sz="2000" dirty="0" err="1">
                <a:hlinkClick r:id="rId4"/>
              </a:rPr>
              <a:t>darling</a:t>
            </a:r>
            <a:r>
              <a:rPr lang="nl-BE" sz="2000" dirty="0">
                <a:hlinkClick r:id="rId4"/>
              </a:rPr>
              <a:t> </a:t>
            </a:r>
            <a:r>
              <a:rPr lang="nl-BE" sz="2000" dirty="0" err="1">
                <a:hlinkClick r:id="rId4"/>
              </a:rPr>
              <a:t>quarantine</a:t>
            </a:r>
            <a:r>
              <a:rPr lang="nl-BE" sz="2000" dirty="0">
                <a:hlinkClick r:id="rId4"/>
              </a:rPr>
              <a:t> shortfilm festival’;</a:t>
            </a:r>
            <a:endParaRPr lang="nl-BE" sz="2000" dirty="0"/>
          </a:p>
          <a:p>
            <a:r>
              <a:rPr lang="nl-BE" sz="2000" dirty="0"/>
              <a:t>Volg </a:t>
            </a:r>
            <a:r>
              <a:rPr lang="nl-BE" sz="2000" b="1" i="1" dirty="0" err="1"/>
              <a:t>blijfinuwkot</a:t>
            </a:r>
            <a:r>
              <a:rPr lang="nl-BE" sz="2000" dirty="0"/>
              <a:t> op Instagram voor leuke doe-tips;</a:t>
            </a:r>
          </a:p>
          <a:p>
            <a:r>
              <a:rPr lang="nl-BE" sz="2000" dirty="0"/>
              <a:t>Volg </a:t>
            </a:r>
            <a:r>
              <a:rPr lang="nl-BE" sz="2000" b="1" i="1" dirty="0"/>
              <a:t>STUVO LUCA GENT </a:t>
            </a:r>
            <a:r>
              <a:rPr lang="nl-BE" sz="2000" dirty="0"/>
              <a:t>of </a:t>
            </a:r>
            <a:r>
              <a:rPr lang="nl-BE" sz="2000" b="1" i="1" dirty="0"/>
              <a:t>STUVO LUCA BXL </a:t>
            </a:r>
            <a:r>
              <a:rPr lang="nl-BE" sz="2000" dirty="0"/>
              <a:t>op facebook en </a:t>
            </a:r>
            <a:r>
              <a:rPr lang="nl-BE" sz="2000" dirty="0" err="1"/>
              <a:t>instagram</a:t>
            </a:r>
            <a:r>
              <a:rPr lang="nl-BE" sz="2000" dirty="0"/>
              <a:t> voor info, doe-, cultuur- en kooktips;</a:t>
            </a:r>
          </a:p>
          <a:p>
            <a:r>
              <a:rPr lang="nl-BE" sz="2000" dirty="0"/>
              <a:t>Ga (alleen) sporten : </a:t>
            </a:r>
          </a:p>
          <a:p>
            <a:pPr lvl="1"/>
            <a:r>
              <a:rPr lang="nl-BE" sz="2000" dirty="0">
                <a:hlinkClick r:id="rId5"/>
              </a:rPr>
              <a:t>Start </a:t>
            </a:r>
            <a:r>
              <a:rPr lang="nl-BE" sz="2000" dirty="0" err="1">
                <a:hlinkClick r:id="rId5"/>
              </a:rPr>
              <a:t>to</a:t>
            </a:r>
            <a:r>
              <a:rPr lang="nl-BE" sz="2000" dirty="0">
                <a:hlinkClick r:id="rId5"/>
              </a:rPr>
              <a:t> Run</a:t>
            </a:r>
            <a:endParaRPr lang="nl-BE" sz="2000" dirty="0"/>
          </a:p>
          <a:p>
            <a:pPr lvl="1"/>
            <a:r>
              <a:rPr lang="nl-BE" sz="2000" dirty="0">
                <a:hlinkClick r:id="rId6"/>
              </a:rPr>
              <a:t>Start </a:t>
            </a:r>
            <a:r>
              <a:rPr lang="nl-BE" sz="2000" dirty="0" err="1">
                <a:hlinkClick r:id="rId6"/>
              </a:rPr>
              <a:t>to</a:t>
            </a:r>
            <a:r>
              <a:rPr lang="nl-BE" sz="2000" dirty="0">
                <a:hlinkClick r:id="rId6"/>
              </a:rPr>
              <a:t> Kamp </a:t>
            </a:r>
            <a:r>
              <a:rPr lang="nl-BE" sz="2000" dirty="0" err="1">
                <a:hlinkClick r:id="rId6"/>
              </a:rPr>
              <a:t>Waes</a:t>
            </a:r>
            <a:r>
              <a:rPr lang="nl-BE" sz="2000" dirty="0">
                <a:hlinkClick r:id="rId6"/>
              </a:rPr>
              <a:t> </a:t>
            </a:r>
            <a:endParaRPr lang="nl-BE" sz="2000" dirty="0"/>
          </a:p>
        </p:txBody>
      </p:sp>
    </p:spTree>
    <p:extLst>
      <p:ext uri="{BB962C8B-B14F-4D97-AF65-F5344CB8AC3E}">
        <p14:creationId xmlns:p14="http://schemas.microsoft.com/office/powerpoint/2010/main" val="1665063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82E09EB-53D7-4A9B-9F4B-9B4B18B3C852}"/>
              </a:ext>
            </a:extLst>
          </p:cNvPr>
          <p:cNvSpPr>
            <a:spLocks noGrp="1"/>
          </p:cNvSpPr>
          <p:nvPr>
            <p:ph type="title"/>
          </p:nvPr>
        </p:nvSpPr>
        <p:spPr>
          <a:xfrm>
            <a:off x="838201" y="365125"/>
            <a:ext cx="5251316" cy="1807305"/>
          </a:xfrm>
        </p:spPr>
        <p:txBody>
          <a:bodyPr>
            <a:normAutofit/>
          </a:bodyPr>
          <a:lstStyle/>
          <a:p>
            <a:r>
              <a:rPr lang="nl-BE" dirty="0"/>
              <a:t>Niet wel in je vel? </a:t>
            </a:r>
            <a:endParaRPr lang="en-US" dirty="0"/>
          </a:p>
        </p:txBody>
      </p:sp>
      <p:sp>
        <p:nvSpPr>
          <p:cNvPr id="3" name="Tijdelijke aanduiding voor inhoud 2">
            <a:extLst>
              <a:ext uri="{FF2B5EF4-FFF2-40B4-BE49-F238E27FC236}">
                <a16:creationId xmlns:a16="http://schemas.microsoft.com/office/drawing/2014/main" id="{0B2CC075-53E1-4E6B-962B-CA91EB5C3F9F}"/>
              </a:ext>
            </a:extLst>
          </p:cNvPr>
          <p:cNvSpPr>
            <a:spLocks noGrp="1"/>
          </p:cNvSpPr>
          <p:nvPr>
            <p:ph idx="1"/>
          </p:nvPr>
        </p:nvSpPr>
        <p:spPr>
          <a:xfrm>
            <a:off x="838200" y="2333297"/>
            <a:ext cx="4619621" cy="3843666"/>
          </a:xfrm>
        </p:spPr>
        <p:txBody>
          <a:bodyPr>
            <a:normAutofit/>
          </a:bodyPr>
          <a:lstStyle/>
          <a:p>
            <a:pPr marL="0" indent="0">
              <a:buNone/>
            </a:pPr>
            <a:r>
              <a:rPr lang="nl-BE" sz="2000" dirty="0"/>
              <a:t>Maak een skype-afspraak bij de </a:t>
            </a:r>
            <a:r>
              <a:rPr lang="nl-BE" sz="2000" dirty="0">
                <a:hlinkClick r:id="rId3"/>
              </a:rPr>
              <a:t>studentenpsychologen. </a:t>
            </a:r>
            <a:endParaRPr lang="nl-BE" sz="2000" dirty="0"/>
          </a:p>
          <a:p>
            <a:pPr marL="0" indent="0">
              <a:buNone/>
            </a:pPr>
            <a:endParaRPr lang="en-US" sz="2000" dirty="0"/>
          </a:p>
          <a:p>
            <a:pPr marL="0" indent="0">
              <a:buNone/>
            </a:pPr>
            <a:r>
              <a:rPr lang="en-US" sz="2000" dirty="0"/>
              <a:t>Of surf </a:t>
            </a:r>
            <a:r>
              <a:rPr lang="en-US" sz="2000" dirty="0" err="1"/>
              <a:t>naar</a:t>
            </a:r>
            <a:r>
              <a:rPr lang="en-US" sz="2000" dirty="0"/>
              <a:t> :</a:t>
            </a:r>
          </a:p>
          <a:p>
            <a:r>
              <a:rPr lang="en-US" sz="2000" dirty="0">
                <a:hlinkClick r:id="rId4"/>
              </a:rPr>
              <a:t>https://www.watwat.be/</a:t>
            </a:r>
            <a:endParaRPr lang="en-US" sz="2000" dirty="0"/>
          </a:p>
          <a:p>
            <a:r>
              <a:rPr lang="en-US" sz="2000" dirty="0">
                <a:hlinkClick r:id="rId5"/>
              </a:rPr>
              <a:t>https://www.fitinjehoofd.be/</a:t>
            </a:r>
            <a:endParaRPr lang="en-US" sz="2000" dirty="0"/>
          </a:p>
          <a:p>
            <a:r>
              <a:rPr lang="en-US" sz="2000" dirty="0">
                <a:hlinkClick r:id="rId6"/>
              </a:rPr>
              <a:t>https://overkop.be/</a:t>
            </a:r>
            <a:endParaRPr lang="en-US" sz="2000" dirty="0"/>
          </a:p>
          <a:p>
            <a:r>
              <a:rPr lang="en-US" sz="2000" dirty="0">
                <a:hlinkClick r:id="rId7"/>
              </a:rPr>
              <a:t>https://www.tele-onthaal.be</a:t>
            </a:r>
            <a:r>
              <a:rPr lang="en-US" sz="2000" dirty="0"/>
              <a:t> </a:t>
            </a:r>
          </a:p>
          <a:p>
            <a:pPr marL="0" indent="0">
              <a:buNone/>
            </a:pPr>
            <a:endParaRPr lang="en-US" sz="2000" dirty="0"/>
          </a:p>
          <a:p>
            <a:pPr marL="0" indent="0">
              <a:buNone/>
            </a:pPr>
            <a:endParaRPr lang="en-US" sz="2000" dirty="0"/>
          </a:p>
        </p:txBody>
      </p:sp>
      <p:pic>
        <p:nvPicPr>
          <p:cNvPr id="1026" name="Picture 2">
            <a:extLst>
              <a:ext uri="{FF2B5EF4-FFF2-40B4-BE49-F238E27FC236}">
                <a16:creationId xmlns:a16="http://schemas.microsoft.com/office/drawing/2014/main" id="{1970AB6F-6A7E-42C5-BA09-61BE90B24F40}"/>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1" b="6266"/>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443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2">
            <a:extLst>
              <a:ext uri="{FF2B5EF4-FFF2-40B4-BE49-F238E27FC236}">
                <a16:creationId xmlns:a16="http://schemas.microsoft.com/office/drawing/2014/main" id="{F541DB91-0B10-46D9-B34B-7BFF96026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rgbClr val="3BA4B1">
              <a:alpha val="20000"/>
            </a:srgbClr>
          </a:solidFill>
          <a:ln w="32707" cap="flat">
            <a:noFill/>
            <a:prstDash val="solid"/>
            <a:miter/>
          </a:ln>
        </p:spPr>
        <p:txBody>
          <a:bodyPr wrap="square" rtlCol="0" anchor="ctr">
            <a:noAutofit/>
          </a:bodyPr>
          <a:lstStyle/>
          <a:p>
            <a:endParaRPr lang="en-US"/>
          </a:p>
        </p:txBody>
      </p:sp>
      <p:sp>
        <p:nvSpPr>
          <p:cNvPr id="2" name="Titel 1">
            <a:extLst>
              <a:ext uri="{FF2B5EF4-FFF2-40B4-BE49-F238E27FC236}">
                <a16:creationId xmlns:a16="http://schemas.microsoft.com/office/drawing/2014/main" id="{FAB06B16-EEB5-49DC-BE48-8012727EF6D3}"/>
              </a:ext>
            </a:extLst>
          </p:cNvPr>
          <p:cNvSpPr>
            <a:spLocks noGrp="1"/>
          </p:cNvSpPr>
          <p:nvPr>
            <p:ph type="title"/>
          </p:nvPr>
        </p:nvSpPr>
        <p:spPr>
          <a:xfrm>
            <a:off x="5526156" y="365125"/>
            <a:ext cx="5827643" cy="1433433"/>
          </a:xfrm>
        </p:spPr>
        <p:txBody>
          <a:bodyPr anchor="b">
            <a:normAutofit/>
          </a:bodyPr>
          <a:lstStyle/>
          <a:p>
            <a:pPr algn="ctr"/>
            <a:r>
              <a:rPr lang="nl-BE" dirty="0" err="1"/>
              <a:t>Stay</a:t>
            </a:r>
            <a:r>
              <a:rPr lang="nl-BE" dirty="0"/>
              <a:t> </a:t>
            </a:r>
            <a:r>
              <a:rPr lang="nl-BE" dirty="0" err="1"/>
              <a:t>connected</a:t>
            </a:r>
            <a:r>
              <a:rPr lang="nl-BE" dirty="0"/>
              <a:t> </a:t>
            </a:r>
            <a:endParaRPr lang="en-US" dirty="0"/>
          </a:p>
        </p:txBody>
      </p:sp>
      <p:pic>
        <p:nvPicPr>
          <p:cNvPr id="4" name="Afbeelding 3">
            <a:extLst>
              <a:ext uri="{FF2B5EF4-FFF2-40B4-BE49-F238E27FC236}">
                <a16:creationId xmlns:a16="http://schemas.microsoft.com/office/drawing/2014/main" id="{712E5FD3-8D50-43FA-8030-96324173240E}"/>
              </a:ext>
            </a:extLst>
          </p:cNvPr>
          <p:cNvPicPr>
            <a:picLocks noChangeAspect="1"/>
          </p:cNvPicPr>
          <p:nvPr/>
        </p:nvPicPr>
        <p:blipFill>
          <a:blip r:embed="rId3"/>
          <a:stretch>
            <a:fillRect/>
          </a:stretch>
        </p:blipFill>
        <p:spPr>
          <a:xfrm>
            <a:off x="332573" y="4116387"/>
            <a:ext cx="4309533" cy="25450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8" name="Tijdelijke aanduiding voor inhoud 2">
            <a:extLst>
              <a:ext uri="{FF2B5EF4-FFF2-40B4-BE49-F238E27FC236}">
                <a16:creationId xmlns:a16="http://schemas.microsoft.com/office/drawing/2014/main" id="{29DBE686-2CFF-4072-919D-E899E80A498A}"/>
              </a:ext>
            </a:extLst>
          </p:cNvPr>
          <p:cNvSpPr>
            <a:spLocks noGrp="1"/>
          </p:cNvSpPr>
          <p:nvPr>
            <p:ph idx="1"/>
          </p:nvPr>
        </p:nvSpPr>
        <p:spPr>
          <a:xfrm>
            <a:off x="5526156" y="2055813"/>
            <a:ext cx="5827644" cy="4121149"/>
          </a:xfrm>
        </p:spPr>
        <p:txBody>
          <a:bodyPr anchor="t">
            <a:normAutofit/>
          </a:bodyPr>
          <a:lstStyle/>
          <a:p>
            <a:pPr marL="0" indent="0" algn="ctr">
              <a:buNone/>
            </a:pPr>
            <a:r>
              <a:rPr lang="nl-BE" sz="2400" b="1" dirty="0" err="1"/>
              <a:t>Stuvo</a:t>
            </a:r>
            <a:r>
              <a:rPr lang="nl-BE" sz="2400" b="1" dirty="0"/>
              <a:t> </a:t>
            </a:r>
            <a:r>
              <a:rPr lang="nl-BE" sz="2400" b="1" dirty="0" err="1"/>
              <a:t>afternoon</a:t>
            </a:r>
            <a:r>
              <a:rPr lang="nl-BE" sz="2400" b="1" dirty="0"/>
              <a:t> </a:t>
            </a:r>
            <a:r>
              <a:rPr lang="nl-BE" sz="2400" b="1" dirty="0" err="1"/>
              <a:t>delight</a:t>
            </a:r>
            <a:endParaRPr lang="nl-BE" sz="2400" b="1" dirty="0"/>
          </a:p>
          <a:p>
            <a:pPr marL="0" indent="0" algn="ctr">
              <a:buNone/>
            </a:pPr>
            <a:r>
              <a:rPr lang="nl-BE" sz="2400" dirty="0"/>
              <a:t>Iedere weekdag van 16u – 17u </a:t>
            </a:r>
            <a:r>
              <a:rPr lang="en-US" sz="2400" dirty="0"/>
              <a:t>op Google Hangouts</a:t>
            </a:r>
          </a:p>
          <a:p>
            <a:pPr marL="0" indent="0" algn="ctr">
              <a:buNone/>
            </a:pPr>
            <a:r>
              <a:rPr lang="en-US" sz="2400" dirty="0" err="1"/>
              <a:t>Volg</a:t>
            </a:r>
            <a:r>
              <a:rPr lang="en-US" sz="2400" dirty="0"/>
              <a:t> de link op de STUVO-</a:t>
            </a:r>
            <a:r>
              <a:rPr lang="en-US" sz="2400" dirty="0" err="1"/>
              <a:t>facebookpagina</a:t>
            </a:r>
            <a:endParaRPr lang="en-US" sz="2400" dirty="0"/>
          </a:p>
        </p:txBody>
      </p:sp>
    </p:spTree>
    <p:extLst>
      <p:ext uri="{BB962C8B-B14F-4D97-AF65-F5344CB8AC3E}">
        <p14:creationId xmlns:p14="http://schemas.microsoft.com/office/powerpoint/2010/main" val="749121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8F4AAE-33C2-479A-88D6-C60BBBCAC100}"/>
              </a:ext>
            </a:extLst>
          </p:cNvPr>
          <p:cNvSpPr>
            <a:spLocks noGrp="1"/>
          </p:cNvSpPr>
          <p:nvPr>
            <p:ph type="title"/>
          </p:nvPr>
        </p:nvSpPr>
        <p:spPr/>
        <p:txBody>
          <a:bodyPr/>
          <a:lstStyle/>
          <a:p>
            <a:r>
              <a:rPr lang="nl-BE" dirty="0"/>
              <a:t>Veel succes en…</a:t>
            </a:r>
            <a:br>
              <a:rPr lang="nl-BE" dirty="0"/>
            </a:br>
            <a:r>
              <a:rPr lang="nl-BE" dirty="0"/>
              <a:t>blijf in uw kot! </a:t>
            </a:r>
            <a:endParaRPr lang="en-US" dirty="0"/>
          </a:p>
        </p:txBody>
      </p:sp>
    </p:spTree>
    <p:extLst>
      <p:ext uri="{BB962C8B-B14F-4D97-AF65-F5344CB8AC3E}">
        <p14:creationId xmlns:p14="http://schemas.microsoft.com/office/powerpoint/2010/main" val="1626741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9">
            <a:extLst>
              <a:ext uri="{FF2B5EF4-FFF2-40B4-BE49-F238E27FC236}">
                <a16:creationId xmlns:a16="http://schemas.microsoft.com/office/drawing/2014/main" id="{388F20F8-60BF-42FE-A252-DFD5A7445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1">
            <a:extLst>
              <a:ext uri="{FF2B5EF4-FFF2-40B4-BE49-F238E27FC236}">
                <a16:creationId xmlns:a16="http://schemas.microsoft.com/office/drawing/2014/main" id="{98A68847-134F-4AF1-B1C6-332344C9C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rgbClr val="3BA4B1">
              <a:alpha val="20000"/>
            </a:srgbClr>
          </a:solidFill>
          <a:ln w="32707" cap="flat">
            <a:noFill/>
            <a:prstDash val="solid"/>
            <a:miter/>
          </a:ln>
        </p:spPr>
        <p:txBody>
          <a:bodyPr wrap="square" rtlCol="0" anchor="ctr">
            <a:noAutofit/>
          </a:bodyPr>
          <a:lstStyle/>
          <a:p>
            <a:endParaRPr lang="en-US"/>
          </a:p>
        </p:txBody>
      </p:sp>
      <p:sp>
        <p:nvSpPr>
          <p:cNvPr id="2" name="Titel 1">
            <a:extLst>
              <a:ext uri="{FF2B5EF4-FFF2-40B4-BE49-F238E27FC236}">
                <a16:creationId xmlns:a16="http://schemas.microsoft.com/office/drawing/2014/main" id="{93F01578-294C-4453-B09F-2EFA01990208}"/>
              </a:ext>
            </a:extLst>
          </p:cNvPr>
          <p:cNvSpPr>
            <a:spLocks noGrp="1"/>
          </p:cNvSpPr>
          <p:nvPr>
            <p:ph type="title"/>
          </p:nvPr>
        </p:nvSpPr>
        <p:spPr>
          <a:xfrm>
            <a:off x="838200" y="365125"/>
            <a:ext cx="10515600" cy="1325563"/>
          </a:xfrm>
        </p:spPr>
        <p:txBody>
          <a:bodyPr>
            <a:normAutofit/>
          </a:bodyPr>
          <a:lstStyle/>
          <a:p>
            <a:r>
              <a:rPr lang="nl-BE"/>
              <a:t>Luca School of Arts: Coronamaatregelen</a:t>
            </a:r>
            <a:endParaRPr lang="en-US" dirty="0"/>
          </a:p>
        </p:txBody>
      </p:sp>
      <p:graphicFrame>
        <p:nvGraphicFramePr>
          <p:cNvPr id="10" name="Tijdelijke aanduiding voor inhoud 7">
            <a:extLst>
              <a:ext uri="{FF2B5EF4-FFF2-40B4-BE49-F238E27FC236}">
                <a16:creationId xmlns:a16="http://schemas.microsoft.com/office/drawing/2014/main" id="{50A0FA6C-241E-414A-B2D6-959BFB942D9A}"/>
              </a:ext>
            </a:extLst>
          </p:cNvPr>
          <p:cNvGraphicFramePr>
            <a:graphicFrameLocks noGrp="1"/>
          </p:cNvGraphicFramePr>
          <p:nvPr>
            <p:ph idx="1"/>
            <p:extLst>
              <p:ext uri="{D42A27DB-BD31-4B8C-83A1-F6EECF244321}">
                <p14:modId xmlns:p14="http://schemas.microsoft.com/office/powerpoint/2010/main" val="130750650"/>
              </p:ext>
            </p:extLst>
          </p:nvPr>
        </p:nvGraphicFramePr>
        <p:xfrm>
          <a:off x="838200" y="2011363"/>
          <a:ext cx="10515600" cy="4160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8232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useBgFill="1">
        <p:nvSpPr>
          <p:cNvPr id="15" name="Rectangle 9">
            <a:extLst>
              <a:ext uri="{FF2B5EF4-FFF2-40B4-BE49-F238E27FC236}">
                <a16:creationId xmlns:a16="http://schemas.microsoft.com/office/drawing/2014/main" id="{854DEE1C-7FD6-4FA0-A96A-BDF952F1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EF0ED3F-20D8-4632-A843-AC4792322CFB}"/>
              </a:ext>
            </a:extLst>
          </p:cNvPr>
          <p:cNvSpPr>
            <a:spLocks noGrp="1"/>
          </p:cNvSpPr>
          <p:nvPr>
            <p:ph type="title"/>
          </p:nvPr>
        </p:nvSpPr>
        <p:spPr>
          <a:xfrm>
            <a:off x="1524000" y="4370227"/>
            <a:ext cx="9144000" cy="1193138"/>
          </a:xfrm>
        </p:spPr>
        <p:txBody>
          <a:bodyPr vert="horz" lIns="91440" tIns="45720" rIns="91440" bIns="45720" rtlCol="0" anchor="b">
            <a:normAutofit/>
          </a:bodyPr>
          <a:lstStyle/>
          <a:p>
            <a:r>
              <a:rPr lang="en-US" sz="3700" dirty="0" err="1"/>
              <a:t>Zelfstandig</a:t>
            </a:r>
            <a:r>
              <a:rPr lang="en-US" sz="3700" dirty="0"/>
              <a:t> </a:t>
            </a:r>
            <a:r>
              <a:rPr lang="en-US" sz="3700" dirty="0" err="1"/>
              <a:t>studeren</a:t>
            </a:r>
            <a:r>
              <a:rPr lang="en-US" sz="3700" dirty="0"/>
              <a:t> </a:t>
            </a:r>
            <a:r>
              <a:rPr lang="en-US" sz="3700" dirty="0" err="1"/>
              <a:t>en</a:t>
            </a:r>
            <a:r>
              <a:rPr lang="en-US" sz="3700" dirty="0"/>
              <a:t> </a:t>
            </a:r>
            <a:r>
              <a:rPr lang="en-US" sz="3700" dirty="0" err="1"/>
              <a:t>werken</a:t>
            </a:r>
            <a:r>
              <a:rPr lang="en-US" sz="3700" dirty="0"/>
              <a:t> : </a:t>
            </a:r>
            <a:r>
              <a:rPr lang="en-US" sz="3700" dirty="0" err="1"/>
              <a:t>een</a:t>
            </a:r>
            <a:r>
              <a:rPr lang="en-US" sz="3700" dirty="0"/>
              <a:t> plan van </a:t>
            </a:r>
            <a:r>
              <a:rPr lang="en-US" sz="3700" dirty="0" err="1"/>
              <a:t>aanpak</a:t>
            </a:r>
            <a:r>
              <a:rPr lang="en-US" sz="3700" dirty="0"/>
              <a:t> </a:t>
            </a:r>
          </a:p>
        </p:txBody>
      </p:sp>
      <p:pic>
        <p:nvPicPr>
          <p:cNvPr id="3" name="Afbeelding 2">
            <a:extLst>
              <a:ext uri="{FF2B5EF4-FFF2-40B4-BE49-F238E27FC236}">
                <a16:creationId xmlns:a16="http://schemas.microsoft.com/office/drawing/2014/main" id="{04328CBE-DA29-48EA-A745-A712BCA34534}"/>
              </a:ext>
            </a:extLst>
          </p:cNvPr>
          <p:cNvPicPr>
            <a:picLocks noChangeAspect="1"/>
          </p:cNvPicPr>
          <p:nvPr/>
        </p:nvPicPr>
        <p:blipFill rotWithShape="1">
          <a:blip r:embed="rId3"/>
          <a:srcRect l="1910"/>
          <a:stretch/>
        </p:blipFill>
        <p:spPr>
          <a:xfrm>
            <a:off x="1690046" y="386205"/>
            <a:ext cx="8903441" cy="3766876"/>
          </a:xfrm>
          <a:custGeom>
            <a:avLst/>
            <a:gdLst/>
            <a:ahLst/>
            <a:cxnLst/>
            <a:rect l="l" t="t" r="r" b="b"/>
            <a:pathLst>
              <a:path w="8903441" h="3766876">
                <a:moveTo>
                  <a:pt x="8890380" y="1667288"/>
                </a:moveTo>
                <a:lnTo>
                  <a:pt x="8895460" y="1677046"/>
                </a:lnTo>
                <a:cubicBezTo>
                  <a:pt x="8905866" y="1703466"/>
                  <a:pt x="8906717" y="1724063"/>
                  <a:pt x="8894323" y="1729738"/>
                </a:cubicBezTo>
                <a:lnTo>
                  <a:pt x="8891365" y="1729349"/>
                </a:lnTo>
                <a:lnTo>
                  <a:pt x="8891421" y="1712412"/>
                </a:lnTo>
                <a:cubicBezTo>
                  <a:pt x="8891337" y="1700170"/>
                  <a:pt x="8891138" y="1688653"/>
                  <a:pt x="8890856" y="1678595"/>
                </a:cubicBezTo>
                <a:close/>
                <a:moveTo>
                  <a:pt x="8888451" y="1641624"/>
                </a:moveTo>
                <a:cubicBezTo>
                  <a:pt x="8888927" y="1642911"/>
                  <a:pt x="8889388" y="1647125"/>
                  <a:pt x="8889800" y="1653531"/>
                </a:cubicBezTo>
                <a:lnTo>
                  <a:pt x="8890380" y="1667288"/>
                </a:lnTo>
                <a:lnTo>
                  <a:pt x="8884645" y="1656272"/>
                </a:lnTo>
                <a:lnTo>
                  <a:pt x="8886368" y="1643902"/>
                </a:lnTo>
                <a:cubicBezTo>
                  <a:pt x="8887058" y="1640758"/>
                  <a:pt x="8887743" y="1639762"/>
                  <a:pt x="8888451" y="1641624"/>
                </a:cubicBezTo>
                <a:close/>
                <a:moveTo>
                  <a:pt x="999724" y="1241031"/>
                </a:moveTo>
                <a:cubicBezTo>
                  <a:pt x="998379" y="1242269"/>
                  <a:pt x="996554" y="1243547"/>
                  <a:pt x="995210" y="1244785"/>
                </a:cubicBezTo>
                <a:cubicBezTo>
                  <a:pt x="1005261" y="1248940"/>
                  <a:pt x="1015746" y="1252497"/>
                  <a:pt x="1025774" y="1256374"/>
                </a:cubicBezTo>
                <a:cubicBezTo>
                  <a:pt x="1037480" y="1257305"/>
                  <a:pt x="1049668" y="1258195"/>
                  <a:pt x="1060894" y="1259168"/>
                </a:cubicBezTo>
                <a:cubicBezTo>
                  <a:pt x="1040504" y="1253123"/>
                  <a:pt x="1020115" y="1247076"/>
                  <a:pt x="999724" y="1241031"/>
                </a:cubicBezTo>
                <a:close/>
                <a:moveTo>
                  <a:pt x="1319296" y="820371"/>
                </a:moveTo>
                <a:cubicBezTo>
                  <a:pt x="1421680" y="872109"/>
                  <a:pt x="1548101" y="905226"/>
                  <a:pt x="1681342" y="933268"/>
                </a:cubicBezTo>
                <a:cubicBezTo>
                  <a:pt x="1683167" y="931988"/>
                  <a:pt x="1684512" y="930751"/>
                  <a:pt x="1686338" y="929471"/>
                </a:cubicBezTo>
                <a:cubicBezTo>
                  <a:pt x="1563998" y="893197"/>
                  <a:pt x="1441635" y="856646"/>
                  <a:pt x="1319296" y="820371"/>
                </a:cubicBezTo>
                <a:close/>
                <a:moveTo>
                  <a:pt x="7894848" y="858"/>
                </a:moveTo>
                <a:cubicBezTo>
                  <a:pt x="7906700" y="3455"/>
                  <a:pt x="7910528" y="8436"/>
                  <a:pt x="7907341" y="16271"/>
                </a:cubicBezTo>
                <a:cubicBezTo>
                  <a:pt x="7902882" y="26177"/>
                  <a:pt x="7893520" y="35394"/>
                  <a:pt x="7882642" y="43904"/>
                </a:cubicBezTo>
                <a:cubicBezTo>
                  <a:pt x="7831903" y="83897"/>
                  <a:pt x="7856047" y="94090"/>
                  <a:pt x="7927648" y="93123"/>
                </a:cubicBezTo>
                <a:cubicBezTo>
                  <a:pt x="7991511" y="92274"/>
                  <a:pt x="8055318" y="85274"/>
                  <a:pt x="8119655" y="78787"/>
                </a:cubicBezTo>
                <a:cubicBezTo>
                  <a:pt x="8151329" y="75447"/>
                  <a:pt x="8152942" y="77265"/>
                  <a:pt x="8141786" y="93635"/>
                </a:cubicBezTo>
                <a:cubicBezTo>
                  <a:pt x="8123815" y="120677"/>
                  <a:pt x="8122595" y="145410"/>
                  <a:pt x="8151055" y="166138"/>
                </a:cubicBezTo>
                <a:cubicBezTo>
                  <a:pt x="8157767" y="170866"/>
                  <a:pt x="8162605" y="176318"/>
                  <a:pt x="8160811" y="183471"/>
                </a:cubicBezTo>
                <a:cubicBezTo>
                  <a:pt x="8152723" y="212724"/>
                  <a:pt x="8169841" y="236686"/>
                  <a:pt x="8187466" y="260884"/>
                </a:cubicBezTo>
                <a:cubicBezTo>
                  <a:pt x="8217175" y="301371"/>
                  <a:pt x="8254836" y="338641"/>
                  <a:pt x="8295790" y="374783"/>
                </a:cubicBezTo>
                <a:cubicBezTo>
                  <a:pt x="8324664" y="400232"/>
                  <a:pt x="8342922" y="431650"/>
                  <a:pt x="8406170" y="440370"/>
                </a:cubicBezTo>
                <a:cubicBezTo>
                  <a:pt x="8421364" y="442394"/>
                  <a:pt x="8426373" y="449790"/>
                  <a:pt x="8420903" y="459225"/>
                </a:cubicBezTo>
                <a:cubicBezTo>
                  <a:pt x="8402820" y="490474"/>
                  <a:pt x="8417534" y="514648"/>
                  <a:pt x="8450800" y="534955"/>
                </a:cubicBezTo>
                <a:cubicBezTo>
                  <a:pt x="8462563" y="542037"/>
                  <a:pt x="8458146" y="546902"/>
                  <a:pt x="8442097" y="551669"/>
                </a:cubicBezTo>
                <a:cubicBezTo>
                  <a:pt x="8423667" y="556925"/>
                  <a:pt x="8409328" y="564619"/>
                  <a:pt x="8398067" y="574282"/>
                </a:cubicBezTo>
                <a:cubicBezTo>
                  <a:pt x="8379577" y="589897"/>
                  <a:pt x="8370872" y="606612"/>
                  <a:pt x="8363634" y="623477"/>
                </a:cubicBezTo>
                <a:cubicBezTo>
                  <a:pt x="8352394" y="649929"/>
                  <a:pt x="8339133" y="675439"/>
                  <a:pt x="8295388" y="695789"/>
                </a:cubicBezTo>
                <a:cubicBezTo>
                  <a:pt x="8282368" y="701969"/>
                  <a:pt x="8271923" y="709882"/>
                  <a:pt x="8260972" y="717559"/>
                </a:cubicBezTo>
                <a:cubicBezTo>
                  <a:pt x="8264466" y="724248"/>
                  <a:pt x="8273101" y="728807"/>
                  <a:pt x="8289132" y="729358"/>
                </a:cubicBezTo>
                <a:cubicBezTo>
                  <a:pt x="8391169" y="732995"/>
                  <a:pt x="8386647" y="769770"/>
                  <a:pt x="8387346" y="810845"/>
                </a:cubicBezTo>
                <a:cubicBezTo>
                  <a:pt x="8388418" y="861681"/>
                  <a:pt x="8330862" y="890238"/>
                  <a:pt x="8259532" y="916368"/>
                </a:cubicBezTo>
                <a:cubicBezTo>
                  <a:pt x="8235122" y="925226"/>
                  <a:pt x="8199529" y="928071"/>
                  <a:pt x="8191769" y="950020"/>
                </a:cubicBezTo>
                <a:cubicBezTo>
                  <a:pt x="8234379" y="966427"/>
                  <a:pt x="8282955" y="945934"/>
                  <a:pt x="8327664" y="947606"/>
                </a:cubicBezTo>
                <a:cubicBezTo>
                  <a:pt x="8364609" y="949119"/>
                  <a:pt x="8424473" y="941347"/>
                  <a:pt x="8378206" y="982626"/>
                </a:cubicBezTo>
                <a:cubicBezTo>
                  <a:pt x="8364736" y="994722"/>
                  <a:pt x="8382242" y="1001021"/>
                  <a:pt x="8400605" y="1000529"/>
                </a:cubicBezTo>
                <a:cubicBezTo>
                  <a:pt x="8549357" y="995586"/>
                  <a:pt x="8487684" y="1076555"/>
                  <a:pt x="8538706" y="1111533"/>
                </a:cubicBezTo>
                <a:cubicBezTo>
                  <a:pt x="8553092" y="1120905"/>
                  <a:pt x="8540810" y="1141011"/>
                  <a:pt x="8520556" y="1147547"/>
                </a:cubicBezTo>
                <a:cubicBezTo>
                  <a:pt x="8392015" y="1189611"/>
                  <a:pt x="8380569" y="1263373"/>
                  <a:pt x="8322605" y="1331423"/>
                </a:cubicBezTo>
                <a:cubicBezTo>
                  <a:pt x="8393509" y="1350105"/>
                  <a:pt x="8476647" y="1348124"/>
                  <a:pt x="8552563" y="1357692"/>
                </a:cubicBezTo>
                <a:cubicBezTo>
                  <a:pt x="8631413" y="1367560"/>
                  <a:pt x="8632510" y="1380057"/>
                  <a:pt x="8572872" y="1434543"/>
                </a:cubicBezTo>
                <a:cubicBezTo>
                  <a:pt x="8740108" y="1430496"/>
                  <a:pt x="8740108" y="1430496"/>
                  <a:pt x="8695911" y="1511890"/>
                </a:cubicBezTo>
                <a:cubicBezTo>
                  <a:pt x="8766152" y="1509223"/>
                  <a:pt x="8835070" y="1574251"/>
                  <a:pt x="8873147" y="1634187"/>
                </a:cubicBezTo>
                <a:lnTo>
                  <a:pt x="8884645" y="1656272"/>
                </a:lnTo>
                <a:lnTo>
                  <a:pt x="8884254" y="1659075"/>
                </a:lnTo>
                <a:cubicBezTo>
                  <a:pt x="8882795" y="1672543"/>
                  <a:pt x="8881198" y="1691773"/>
                  <a:pt x="8879232" y="1711097"/>
                </a:cubicBezTo>
                <a:lnTo>
                  <a:pt x="8877347" y="1727504"/>
                </a:lnTo>
                <a:lnTo>
                  <a:pt x="8865337" y="1725923"/>
                </a:lnTo>
                <a:cubicBezTo>
                  <a:pt x="8855639" y="1721668"/>
                  <a:pt x="8848716" y="1720054"/>
                  <a:pt x="8843722" y="1720152"/>
                </a:cubicBezTo>
                <a:cubicBezTo>
                  <a:pt x="8828739" y="1720444"/>
                  <a:pt x="8831115" y="1736133"/>
                  <a:pt x="8828004" y="1742073"/>
                </a:cubicBezTo>
                <a:cubicBezTo>
                  <a:pt x="8817547" y="1760900"/>
                  <a:pt x="8843589" y="1770647"/>
                  <a:pt x="8861127" y="1782820"/>
                </a:cubicBezTo>
                <a:cubicBezTo>
                  <a:pt x="8867694" y="1787281"/>
                  <a:pt x="8872382" y="1766445"/>
                  <a:pt x="8875975" y="1739445"/>
                </a:cubicBezTo>
                <a:lnTo>
                  <a:pt x="8877347" y="1727504"/>
                </a:lnTo>
                <a:lnTo>
                  <a:pt x="8891365" y="1729349"/>
                </a:lnTo>
                <a:lnTo>
                  <a:pt x="8891294" y="1750579"/>
                </a:lnTo>
                <a:cubicBezTo>
                  <a:pt x="8890576" y="1802412"/>
                  <a:pt x="8887485" y="1854103"/>
                  <a:pt x="8879895" y="1858687"/>
                </a:cubicBezTo>
                <a:cubicBezTo>
                  <a:pt x="8799411" y="1907447"/>
                  <a:pt x="8858072" y="1996322"/>
                  <a:pt x="8700018" y="2022228"/>
                </a:cubicBezTo>
                <a:cubicBezTo>
                  <a:pt x="8628887" y="2034069"/>
                  <a:pt x="8597252" y="2070985"/>
                  <a:pt x="8546517" y="2094468"/>
                </a:cubicBezTo>
                <a:cubicBezTo>
                  <a:pt x="8369592" y="2175758"/>
                  <a:pt x="8254890" y="2270617"/>
                  <a:pt x="8208310" y="2391116"/>
                </a:cubicBezTo>
                <a:cubicBezTo>
                  <a:pt x="8195251" y="2424444"/>
                  <a:pt x="8137916" y="2455501"/>
                  <a:pt x="8101924" y="2486924"/>
                </a:cubicBezTo>
                <a:cubicBezTo>
                  <a:pt x="8122498" y="2506105"/>
                  <a:pt x="8219539" y="2452814"/>
                  <a:pt x="8188722" y="2510086"/>
                </a:cubicBezTo>
                <a:cubicBezTo>
                  <a:pt x="8165388" y="2553270"/>
                  <a:pt x="8098391" y="2584616"/>
                  <a:pt x="8035596" y="2614194"/>
                </a:cubicBezTo>
                <a:cubicBezTo>
                  <a:pt x="7963481" y="2647947"/>
                  <a:pt x="7883214" y="2677100"/>
                  <a:pt x="7854509" y="2730830"/>
                </a:cubicBezTo>
                <a:cubicBezTo>
                  <a:pt x="7848249" y="2742293"/>
                  <a:pt x="6341566" y="3671513"/>
                  <a:pt x="4141410" y="3763614"/>
                </a:cubicBezTo>
                <a:cubicBezTo>
                  <a:pt x="3781875" y="3778662"/>
                  <a:pt x="2353277" y="3737838"/>
                  <a:pt x="2161737" y="3718831"/>
                </a:cubicBezTo>
                <a:cubicBezTo>
                  <a:pt x="1964811" y="3699179"/>
                  <a:pt x="1793107" y="3646810"/>
                  <a:pt x="1591600" y="3635674"/>
                </a:cubicBezTo>
                <a:cubicBezTo>
                  <a:pt x="1485018" y="3629919"/>
                  <a:pt x="1381185" y="3611329"/>
                  <a:pt x="1390654" y="3531585"/>
                </a:cubicBezTo>
                <a:cubicBezTo>
                  <a:pt x="1393510" y="3508948"/>
                  <a:pt x="1364047" y="3493344"/>
                  <a:pt x="1320867" y="3503571"/>
                </a:cubicBezTo>
                <a:cubicBezTo>
                  <a:pt x="1239265" y="3523046"/>
                  <a:pt x="1198946" y="3494124"/>
                  <a:pt x="1150681" y="3474015"/>
                </a:cubicBezTo>
                <a:cubicBezTo>
                  <a:pt x="1065213" y="3438422"/>
                  <a:pt x="982868" y="3399757"/>
                  <a:pt x="851974" y="3403971"/>
                </a:cubicBezTo>
                <a:cubicBezTo>
                  <a:pt x="873994" y="3367898"/>
                  <a:pt x="917237" y="3369420"/>
                  <a:pt x="956780" y="3372944"/>
                </a:cubicBezTo>
                <a:cubicBezTo>
                  <a:pt x="1061276" y="3382521"/>
                  <a:pt x="1164043" y="3394488"/>
                  <a:pt x="1268515" y="3403788"/>
                </a:cubicBezTo>
                <a:cubicBezTo>
                  <a:pt x="1336376" y="3409863"/>
                  <a:pt x="1404651" y="3420660"/>
                  <a:pt x="1492884" y="3399484"/>
                </a:cubicBezTo>
                <a:cubicBezTo>
                  <a:pt x="1410006" y="3338199"/>
                  <a:pt x="1277736" y="3337777"/>
                  <a:pt x="1169657" y="3325996"/>
                </a:cubicBezTo>
                <a:cubicBezTo>
                  <a:pt x="1034677" y="3311259"/>
                  <a:pt x="951965" y="3268429"/>
                  <a:pt x="853866" y="3221353"/>
                </a:cubicBezTo>
                <a:cubicBezTo>
                  <a:pt x="950752" y="3199416"/>
                  <a:pt x="1014418" y="3234964"/>
                  <a:pt x="1090648" y="3226034"/>
                </a:cubicBezTo>
                <a:cubicBezTo>
                  <a:pt x="1094340" y="3218434"/>
                  <a:pt x="1100169" y="3207568"/>
                  <a:pt x="1099183" y="3207375"/>
                </a:cubicBezTo>
                <a:cubicBezTo>
                  <a:pt x="971072" y="3188118"/>
                  <a:pt x="907890" y="3136018"/>
                  <a:pt x="882137" y="3068880"/>
                </a:cubicBezTo>
                <a:cubicBezTo>
                  <a:pt x="868924" y="3034221"/>
                  <a:pt x="822286" y="3027121"/>
                  <a:pt x="776145" y="3014660"/>
                </a:cubicBezTo>
                <a:cubicBezTo>
                  <a:pt x="613874" y="2970419"/>
                  <a:pt x="443486" y="2933046"/>
                  <a:pt x="307191" y="2864697"/>
                </a:cubicBezTo>
                <a:cubicBezTo>
                  <a:pt x="457123" y="2862170"/>
                  <a:pt x="581367" y="2903594"/>
                  <a:pt x="743379" y="2911759"/>
                </a:cubicBezTo>
                <a:cubicBezTo>
                  <a:pt x="608349" y="2835743"/>
                  <a:pt x="439124" y="2806104"/>
                  <a:pt x="284020" y="2766269"/>
                </a:cubicBezTo>
                <a:cubicBezTo>
                  <a:pt x="213164" y="2748143"/>
                  <a:pt x="147010" y="2722889"/>
                  <a:pt x="63190" y="2717094"/>
                </a:cubicBezTo>
                <a:cubicBezTo>
                  <a:pt x="33455" y="2714947"/>
                  <a:pt x="-16425" y="2709531"/>
                  <a:pt x="5340" y="2681595"/>
                </a:cubicBezTo>
                <a:cubicBezTo>
                  <a:pt x="23652" y="2658441"/>
                  <a:pt x="63627" y="2661368"/>
                  <a:pt x="100237" y="2664591"/>
                </a:cubicBezTo>
                <a:cubicBezTo>
                  <a:pt x="188123" y="2672547"/>
                  <a:pt x="277551" y="2664977"/>
                  <a:pt x="394328" y="2654447"/>
                </a:cubicBezTo>
                <a:cubicBezTo>
                  <a:pt x="290057" y="2592242"/>
                  <a:pt x="112140" y="2629127"/>
                  <a:pt x="21491" y="2562088"/>
                </a:cubicBezTo>
                <a:cubicBezTo>
                  <a:pt x="125636" y="2540073"/>
                  <a:pt x="208727" y="2559644"/>
                  <a:pt x="294268" y="2557453"/>
                </a:cubicBezTo>
                <a:cubicBezTo>
                  <a:pt x="371589" y="2555423"/>
                  <a:pt x="389695" y="2540961"/>
                  <a:pt x="367847" y="2501743"/>
                </a:cubicBezTo>
                <a:cubicBezTo>
                  <a:pt x="333905" y="2440640"/>
                  <a:pt x="373328" y="2404160"/>
                  <a:pt x="486858" y="2411824"/>
                </a:cubicBezTo>
                <a:cubicBezTo>
                  <a:pt x="592120" y="2419095"/>
                  <a:pt x="600599" y="2394285"/>
                  <a:pt x="570008" y="2360312"/>
                </a:cubicBezTo>
                <a:cubicBezTo>
                  <a:pt x="525457" y="2310774"/>
                  <a:pt x="567057" y="2265987"/>
                  <a:pt x="594400" y="2218813"/>
                </a:cubicBezTo>
                <a:cubicBezTo>
                  <a:pt x="635581" y="2147198"/>
                  <a:pt x="612469" y="2115647"/>
                  <a:pt x="505675" y="2074370"/>
                </a:cubicBezTo>
                <a:cubicBezTo>
                  <a:pt x="445534" y="2051386"/>
                  <a:pt x="381431" y="2032947"/>
                  <a:pt x="295650" y="2015851"/>
                </a:cubicBezTo>
                <a:cubicBezTo>
                  <a:pt x="487251" y="1985881"/>
                  <a:pt x="281423" y="1958614"/>
                  <a:pt x="346760" y="1924896"/>
                </a:cubicBezTo>
                <a:cubicBezTo>
                  <a:pt x="481788" y="1901571"/>
                  <a:pt x="600623" y="1980687"/>
                  <a:pt x="783461" y="1939173"/>
                </a:cubicBezTo>
                <a:cubicBezTo>
                  <a:pt x="547912" y="1882335"/>
                  <a:pt x="287006" y="1807013"/>
                  <a:pt x="112183" y="1719100"/>
                </a:cubicBezTo>
                <a:cubicBezTo>
                  <a:pt x="148588" y="1692398"/>
                  <a:pt x="188462" y="1710725"/>
                  <a:pt x="219936" y="1699568"/>
                </a:cubicBezTo>
                <a:cubicBezTo>
                  <a:pt x="218006" y="1694140"/>
                  <a:pt x="220184" y="1685834"/>
                  <a:pt x="214196" y="1683841"/>
                </a:cubicBezTo>
                <a:cubicBezTo>
                  <a:pt x="85284" y="1638910"/>
                  <a:pt x="83720" y="1637648"/>
                  <a:pt x="212296" y="1584947"/>
                </a:cubicBezTo>
                <a:cubicBezTo>
                  <a:pt x="257172" y="1566456"/>
                  <a:pt x="252206" y="1554019"/>
                  <a:pt x="226108" y="1538121"/>
                </a:cubicBezTo>
                <a:cubicBezTo>
                  <a:pt x="207682" y="1526866"/>
                  <a:pt x="185078" y="1517656"/>
                  <a:pt x="192710" y="1488723"/>
                </a:cubicBezTo>
                <a:cubicBezTo>
                  <a:pt x="268435" y="1518175"/>
                  <a:pt x="624154" y="1547955"/>
                  <a:pt x="685843" y="1538903"/>
                </a:cubicBezTo>
                <a:cubicBezTo>
                  <a:pt x="755173" y="1528619"/>
                  <a:pt x="994201" y="1520231"/>
                  <a:pt x="1067153" y="1523622"/>
                </a:cubicBezTo>
                <a:cubicBezTo>
                  <a:pt x="1063138" y="1522015"/>
                  <a:pt x="1059122" y="1520410"/>
                  <a:pt x="1055106" y="1518803"/>
                </a:cubicBezTo>
                <a:cubicBezTo>
                  <a:pt x="983007" y="1486514"/>
                  <a:pt x="909946" y="1454310"/>
                  <a:pt x="864245" y="1408231"/>
                </a:cubicBezTo>
                <a:cubicBezTo>
                  <a:pt x="862153" y="1406456"/>
                  <a:pt x="861045" y="1404874"/>
                  <a:pt x="856768" y="1405809"/>
                </a:cubicBezTo>
                <a:cubicBezTo>
                  <a:pt x="819307" y="1414974"/>
                  <a:pt x="822846" y="1400112"/>
                  <a:pt x="821342" y="1388491"/>
                </a:cubicBezTo>
                <a:cubicBezTo>
                  <a:pt x="819813" y="1376592"/>
                  <a:pt x="812736" y="1367699"/>
                  <a:pt x="784954" y="1371257"/>
                </a:cubicBezTo>
                <a:cubicBezTo>
                  <a:pt x="783512" y="1371384"/>
                  <a:pt x="781566" y="1371274"/>
                  <a:pt x="779619" y="1371165"/>
                </a:cubicBezTo>
                <a:cubicBezTo>
                  <a:pt x="766469" y="1370361"/>
                  <a:pt x="722835" y="1342290"/>
                  <a:pt x="728571" y="1335910"/>
                </a:cubicBezTo>
                <a:cubicBezTo>
                  <a:pt x="741389" y="1321912"/>
                  <a:pt x="726409" y="1316791"/>
                  <a:pt x="713734" y="1310348"/>
                </a:cubicBezTo>
                <a:cubicBezTo>
                  <a:pt x="696009" y="1301550"/>
                  <a:pt x="678333" y="1293308"/>
                  <a:pt x="659695" y="1285149"/>
                </a:cubicBezTo>
                <a:cubicBezTo>
                  <a:pt x="641562" y="1277227"/>
                  <a:pt x="622997" y="1269901"/>
                  <a:pt x="604409" y="1262299"/>
                </a:cubicBezTo>
                <a:cubicBezTo>
                  <a:pt x="561305" y="1256847"/>
                  <a:pt x="517819" y="1252549"/>
                  <a:pt x="472556" y="1250086"/>
                </a:cubicBezTo>
                <a:cubicBezTo>
                  <a:pt x="438951" y="1247999"/>
                  <a:pt x="401379" y="1244860"/>
                  <a:pt x="382690" y="1214040"/>
                </a:cubicBezTo>
                <a:cubicBezTo>
                  <a:pt x="418096" y="1214570"/>
                  <a:pt x="453575" y="1215933"/>
                  <a:pt x="489053" y="1217296"/>
                </a:cubicBezTo>
                <a:cubicBezTo>
                  <a:pt x="454954" y="1204059"/>
                  <a:pt x="421816" y="1190737"/>
                  <a:pt x="390047" y="1176456"/>
                </a:cubicBezTo>
                <a:cubicBezTo>
                  <a:pt x="363810" y="1164487"/>
                  <a:pt x="342232" y="1150431"/>
                  <a:pt x="333292" y="1131347"/>
                </a:cubicBezTo>
                <a:cubicBezTo>
                  <a:pt x="330930" y="1126518"/>
                  <a:pt x="329025" y="1121368"/>
                  <a:pt x="337841" y="1116956"/>
                </a:cubicBezTo>
                <a:cubicBezTo>
                  <a:pt x="347569" y="1111905"/>
                  <a:pt x="355552" y="1114562"/>
                  <a:pt x="363031" y="1116984"/>
                </a:cubicBezTo>
                <a:cubicBezTo>
                  <a:pt x="393929" y="1126864"/>
                  <a:pt x="425283" y="1136425"/>
                  <a:pt x="455724" y="1146625"/>
                </a:cubicBezTo>
                <a:cubicBezTo>
                  <a:pt x="496146" y="1160147"/>
                  <a:pt x="536111" y="1173989"/>
                  <a:pt x="576050" y="1187553"/>
                </a:cubicBezTo>
                <a:cubicBezTo>
                  <a:pt x="519650" y="1157524"/>
                  <a:pt x="457798" y="1131612"/>
                  <a:pt x="391358" y="1108621"/>
                </a:cubicBezTo>
                <a:cubicBezTo>
                  <a:pt x="343386" y="1091844"/>
                  <a:pt x="295414" y="1075067"/>
                  <a:pt x="258466" y="1051446"/>
                </a:cubicBezTo>
                <a:cubicBezTo>
                  <a:pt x="239512" y="1039678"/>
                  <a:pt x="230024" y="1025400"/>
                  <a:pt x="227119" y="1008864"/>
                </a:cubicBezTo>
                <a:cubicBezTo>
                  <a:pt x="226729" y="1004421"/>
                  <a:pt x="227253" y="999338"/>
                  <a:pt x="237176" y="996508"/>
                </a:cubicBezTo>
                <a:cubicBezTo>
                  <a:pt x="247123" y="993956"/>
                  <a:pt x="253208" y="997060"/>
                  <a:pt x="257395" y="1000610"/>
                </a:cubicBezTo>
                <a:cubicBezTo>
                  <a:pt x="262111" y="1004674"/>
                  <a:pt x="267716" y="1007820"/>
                  <a:pt x="275649" y="1009921"/>
                </a:cubicBezTo>
                <a:cubicBezTo>
                  <a:pt x="345186" y="1029563"/>
                  <a:pt x="406508" y="1054962"/>
                  <a:pt x="469199" y="1079402"/>
                </a:cubicBezTo>
                <a:cubicBezTo>
                  <a:pt x="558968" y="1114336"/>
                  <a:pt x="647368" y="1150231"/>
                  <a:pt x="753033" y="1173138"/>
                </a:cubicBezTo>
                <a:cubicBezTo>
                  <a:pt x="793015" y="1181661"/>
                  <a:pt x="834292" y="1188391"/>
                  <a:pt x="865682" y="1187316"/>
                </a:cubicBezTo>
                <a:cubicBezTo>
                  <a:pt x="750261" y="1147076"/>
                  <a:pt x="641375" y="1104025"/>
                  <a:pt x="543487" y="1053852"/>
                </a:cubicBezTo>
                <a:cubicBezTo>
                  <a:pt x="444589" y="1003208"/>
                  <a:pt x="357848" y="947579"/>
                  <a:pt x="295297" y="880592"/>
                </a:cubicBezTo>
                <a:cubicBezTo>
                  <a:pt x="288871" y="873601"/>
                  <a:pt x="284873" y="866676"/>
                  <a:pt x="264758" y="869281"/>
                </a:cubicBezTo>
                <a:cubicBezTo>
                  <a:pt x="255650" y="870360"/>
                  <a:pt x="252375" y="866170"/>
                  <a:pt x="254388" y="861516"/>
                </a:cubicBezTo>
                <a:cubicBezTo>
                  <a:pt x="266992" y="828509"/>
                  <a:pt x="236853" y="810726"/>
                  <a:pt x="190786" y="799099"/>
                </a:cubicBezTo>
                <a:cubicBezTo>
                  <a:pt x="176408" y="795324"/>
                  <a:pt x="175031" y="790688"/>
                  <a:pt x="184973" y="782539"/>
                </a:cubicBezTo>
                <a:cubicBezTo>
                  <a:pt x="198516" y="771277"/>
                  <a:pt x="196123" y="760574"/>
                  <a:pt x="187530" y="750974"/>
                </a:cubicBezTo>
                <a:cubicBezTo>
                  <a:pt x="182644" y="744967"/>
                  <a:pt x="176339" y="739364"/>
                  <a:pt x="170996" y="733676"/>
                </a:cubicBezTo>
                <a:cubicBezTo>
                  <a:pt x="167290" y="730083"/>
                  <a:pt x="161157" y="726424"/>
                  <a:pt x="169444" y="721499"/>
                </a:cubicBezTo>
                <a:cubicBezTo>
                  <a:pt x="177298" y="717172"/>
                  <a:pt x="185665" y="718676"/>
                  <a:pt x="193501" y="719668"/>
                </a:cubicBezTo>
                <a:cubicBezTo>
                  <a:pt x="231170" y="723917"/>
                  <a:pt x="254043" y="736181"/>
                  <a:pt x="265436" y="755609"/>
                </a:cubicBezTo>
                <a:cubicBezTo>
                  <a:pt x="273963" y="769971"/>
                  <a:pt x="281726" y="770130"/>
                  <a:pt x="302333" y="756567"/>
                </a:cubicBezTo>
                <a:cubicBezTo>
                  <a:pt x="317894" y="746247"/>
                  <a:pt x="332387" y="745814"/>
                  <a:pt x="346481" y="751853"/>
                </a:cubicBezTo>
                <a:cubicBezTo>
                  <a:pt x="354007" y="754830"/>
                  <a:pt x="358771" y="759448"/>
                  <a:pt x="364449" y="763428"/>
                </a:cubicBezTo>
                <a:cubicBezTo>
                  <a:pt x="392910" y="784156"/>
                  <a:pt x="422762" y="804202"/>
                  <a:pt x="467363" y="815678"/>
                </a:cubicBezTo>
                <a:cubicBezTo>
                  <a:pt x="487199" y="820933"/>
                  <a:pt x="508355" y="824672"/>
                  <a:pt x="537693" y="816781"/>
                </a:cubicBezTo>
                <a:cubicBezTo>
                  <a:pt x="518386" y="812039"/>
                  <a:pt x="499567" y="812852"/>
                  <a:pt x="482019" y="811593"/>
                </a:cubicBezTo>
                <a:cubicBezTo>
                  <a:pt x="464472" y="810335"/>
                  <a:pt x="454949" y="806693"/>
                  <a:pt x="467050" y="795557"/>
                </a:cubicBezTo>
                <a:cubicBezTo>
                  <a:pt x="473772" y="789371"/>
                  <a:pt x="472878" y="784693"/>
                  <a:pt x="465734" y="780562"/>
                </a:cubicBezTo>
                <a:cubicBezTo>
                  <a:pt x="442763" y="767188"/>
                  <a:pt x="430336" y="747011"/>
                  <a:pt x="384526" y="749353"/>
                </a:cubicBezTo>
                <a:cubicBezTo>
                  <a:pt x="382123" y="749564"/>
                  <a:pt x="379622" y="748664"/>
                  <a:pt x="377146" y="748041"/>
                </a:cubicBezTo>
                <a:cubicBezTo>
                  <a:pt x="367744" y="745789"/>
                  <a:pt x="357358" y="743342"/>
                  <a:pt x="360089" y="735827"/>
                </a:cubicBezTo>
                <a:cubicBezTo>
                  <a:pt x="363301" y="728269"/>
                  <a:pt x="375652" y="725506"/>
                  <a:pt x="386634" y="723703"/>
                </a:cubicBezTo>
                <a:cubicBezTo>
                  <a:pt x="414823" y="719269"/>
                  <a:pt x="437543" y="724271"/>
                  <a:pt x="459375" y="730191"/>
                </a:cubicBezTo>
                <a:cubicBezTo>
                  <a:pt x="512487" y="744837"/>
                  <a:pt x="556932" y="765561"/>
                  <a:pt x="603200" y="785006"/>
                </a:cubicBezTo>
                <a:cubicBezTo>
                  <a:pt x="672604" y="814173"/>
                  <a:pt x="734250" y="848778"/>
                  <a:pt x="810521" y="873425"/>
                </a:cubicBezTo>
                <a:cubicBezTo>
                  <a:pt x="1037317" y="946423"/>
                  <a:pt x="1260943" y="1021938"/>
                  <a:pt x="1494102" y="1090180"/>
                </a:cubicBezTo>
                <a:cubicBezTo>
                  <a:pt x="1580109" y="1115371"/>
                  <a:pt x="1667892" y="1138728"/>
                  <a:pt x="1756565" y="1161167"/>
                </a:cubicBezTo>
                <a:cubicBezTo>
                  <a:pt x="1756899" y="1159458"/>
                  <a:pt x="1757282" y="1158305"/>
                  <a:pt x="1757592" y="1156319"/>
                </a:cubicBezTo>
                <a:cubicBezTo>
                  <a:pt x="1757470" y="1154931"/>
                  <a:pt x="1757324" y="1153264"/>
                  <a:pt x="1757202" y="1151876"/>
                </a:cubicBezTo>
                <a:cubicBezTo>
                  <a:pt x="1694452" y="1137796"/>
                  <a:pt x="1632540" y="1122242"/>
                  <a:pt x="1572453" y="1105409"/>
                </a:cubicBezTo>
                <a:cubicBezTo>
                  <a:pt x="1424942" y="1063789"/>
                  <a:pt x="1288864" y="1014450"/>
                  <a:pt x="1171972" y="951953"/>
                </a:cubicBezTo>
                <a:cubicBezTo>
                  <a:pt x="1162328" y="946924"/>
                  <a:pt x="1152112" y="946421"/>
                  <a:pt x="1137334" y="949118"/>
                </a:cubicBezTo>
                <a:cubicBezTo>
                  <a:pt x="1089682" y="958058"/>
                  <a:pt x="1074050" y="951035"/>
                  <a:pt x="1081493" y="925476"/>
                </a:cubicBezTo>
                <a:cubicBezTo>
                  <a:pt x="1083360" y="919155"/>
                  <a:pt x="1083403" y="914115"/>
                  <a:pt x="1074768" y="909555"/>
                </a:cubicBezTo>
                <a:cubicBezTo>
                  <a:pt x="1036165" y="889158"/>
                  <a:pt x="995714" y="869763"/>
                  <a:pt x="952019" y="852050"/>
                </a:cubicBezTo>
                <a:cubicBezTo>
                  <a:pt x="871170" y="819410"/>
                  <a:pt x="784821" y="790332"/>
                  <a:pt x="709017" y="754450"/>
                </a:cubicBezTo>
                <a:cubicBezTo>
                  <a:pt x="686747" y="743533"/>
                  <a:pt x="669617" y="730485"/>
                  <a:pt x="659046" y="714902"/>
                </a:cubicBezTo>
                <a:cubicBezTo>
                  <a:pt x="655674" y="709602"/>
                  <a:pt x="653624" y="702786"/>
                  <a:pt x="664793" y="697608"/>
                </a:cubicBezTo>
                <a:cubicBezTo>
                  <a:pt x="675483" y="692472"/>
                  <a:pt x="684069" y="696476"/>
                  <a:pt x="692052" y="699133"/>
                </a:cubicBezTo>
                <a:cubicBezTo>
                  <a:pt x="725451" y="709913"/>
                  <a:pt x="759355" y="720929"/>
                  <a:pt x="792779" y="731987"/>
                </a:cubicBezTo>
                <a:cubicBezTo>
                  <a:pt x="826682" y="743003"/>
                  <a:pt x="860155" y="754616"/>
                  <a:pt x="895574" y="766338"/>
                </a:cubicBezTo>
                <a:cubicBezTo>
                  <a:pt x="897416" y="759741"/>
                  <a:pt x="890085" y="758985"/>
                  <a:pt x="886044" y="757101"/>
                </a:cubicBezTo>
                <a:cubicBezTo>
                  <a:pt x="828975" y="730489"/>
                  <a:pt x="766861" y="707118"/>
                  <a:pt x="702924" y="685027"/>
                </a:cubicBezTo>
                <a:cubicBezTo>
                  <a:pt x="653460" y="667821"/>
                  <a:pt x="605342" y="649378"/>
                  <a:pt x="571540" y="622962"/>
                </a:cubicBezTo>
                <a:cubicBezTo>
                  <a:pt x="558524" y="612632"/>
                  <a:pt x="551227" y="601239"/>
                  <a:pt x="552940" y="587657"/>
                </a:cubicBezTo>
                <a:cubicBezTo>
                  <a:pt x="553537" y="583407"/>
                  <a:pt x="554132" y="579157"/>
                  <a:pt x="563623" y="576925"/>
                </a:cubicBezTo>
                <a:cubicBezTo>
                  <a:pt x="571217" y="575139"/>
                  <a:pt x="576243" y="577216"/>
                  <a:pt x="580332" y="579656"/>
                </a:cubicBezTo>
                <a:cubicBezTo>
                  <a:pt x="587500" y="584063"/>
                  <a:pt x="594668" y="588471"/>
                  <a:pt x="604623" y="591516"/>
                </a:cubicBezTo>
                <a:cubicBezTo>
                  <a:pt x="664350" y="609779"/>
                  <a:pt x="720426" y="630601"/>
                  <a:pt x="775136" y="652383"/>
                </a:cubicBezTo>
                <a:cubicBezTo>
                  <a:pt x="864952" y="687874"/>
                  <a:pt x="953882" y="724283"/>
                  <a:pt x="1057795" y="749301"/>
                </a:cubicBezTo>
                <a:cubicBezTo>
                  <a:pt x="1096889" y="758742"/>
                  <a:pt x="1137304" y="766668"/>
                  <a:pt x="1183454" y="768213"/>
                </a:cubicBezTo>
                <a:cubicBezTo>
                  <a:pt x="1181768" y="765563"/>
                  <a:pt x="1178737" y="764150"/>
                  <a:pt x="1175732" y="763015"/>
                </a:cubicBezTo>
                <a:cubicBezTo>
                  <a:pt x="1075170" y="726508"/>
                  <a:pt x="977850" y="688319"/>
                  <a:pt x="888743" y="644370"/>
                </a:cubicBezTo>
                <a:cubicBezTo>
                  <a:pt x="778881" y="590211"/>
                  <a:pt x="683912" y="529148"/>
                  <a:pt x="615490" y="455960"/>
                </a:cubicBezTo>
                <a:cubicBezTo>
                  <a:pt x="612312" y="452882"/>
                  <a:pt x="610122" y="449996"/>
                  <a:pt x="602432" y="450671"/>
                </a:cubicBezTo>
                <a:cubicBezTo>
                  <a:pt x="582748" y="452678"/>
                  <a:pt x="580338" y="447293"/>
                  <a:pt x="582418" y="437876"/>
                </a:cubicBezTo>
                <a:cubicBezTo>
                  <a:pt x="588134" y="414707"/>
                  <a:pt x="573498" y="396964"/>
                  <a:pt x="539211" y="387101"/>
                </a:cubicBezTo>
                <a:cubicBezTo>
                  <a:pt x="514350" y="379769"/>
                  <a:pt x="493430" y="373210"/>
                  <a:pt x="519748" y="352990"/>
                </a:cubicBezTo>
                <a:cubicBezTo>
                  <a:pt x="526113" y="348234"/>
                  <a:pt x="523173" y="342336"/>
                  <a:pt x="520282" y="336993"/>
                </a:cubicBezTo>
                <a:cubicBezTo>
                  <a:pt x="516186" y="328957"/>
                  <a:pt x="507910" y="322968"/>
                  <a:pt x="498650" y="316785"/>
                </a:cubicBezTo>
                <a:cubicBezTo>
                  <a:pt x="493501" y="313319"/>
                  <a:pt x="487271" y="308549"/>
                  <a:pt x="493610" y="303515"/>
                </a:cubicBezTo>
                <a:cubicBezTo>
                  <a:pt x="500838" y="297564"/>
                  <a:pt x="511247" y="300288"/>
                  <a:pt x="519565" y="301237"/>
                </a:cubicBezTo>
                <a:cubicBezTo>
                  <a:pt x="557715" y="305444"/>
                  <a:pt x="581118" y="318221"/>
                  <a:pt x="592560" y="338204"/>
                </a:cubicBezTo>
                <a:cubicBezTo>
                  <a:pt x="599979" y="350985"/>
                  <a:pt x="609184" y="351016"/>
                  <a:pt x="627076" y="339652"/>
                </a:cubicBezTo>
                <a:cubicBezTo>
                  <a:pt x="647275" y="326965"/>
                  <a:pt x="664147" y="326044"/>
                  <a:pt x="679640" y="336997"/>
                </a:cubicBezTo>
                <a:cubicBezTo>
                  <a:pt x="692054" y="345981"/>
                  <a:pt x="702112" y="355732"/>
                  <a:pt x="716352" y="363437"/>
                </a:cubicBezTo>
                <a:cubicBezTo>
                  <a:pt x="754546" y="384710"/>
                  <a:pt x="790508" y="408138"/>
                  <a:pt x="869745" y="400343"/>
                </a:cubicBezTo>
                <a:cubicBezTo>
                  <a:pt x="847718" y="392203"/>
                  <a:pt x="825656" y="394699"/>
                  <a:pt x="806641" y="393290"/>
                </a:cubicBezTo>
                <a:cubicBezTo>
                  <a:pt x="792988" y="392249"/>
                  <a:pt x="779165" y="389265"/>
                  <a:pt x="791435" y="380072"/>
                </a:cubicBezTo>
                <a:cubicBezTo>
                  <a:pt x="805532" y="369601"/>
                  <a:pt x="796441" y="365362"/>
                  <a:pt x="787709" y="359692"/>
                </a:cubicBezTo>
                <a:cubicBezTo>
                  <a:pt x="767647" y="346342"/>
                  <a:pt x="751260" y="330710"/>
                  <a:pt x="711071" y="330880"/>
                </a:cubicBezTo>
                <a:cubicBezTo>
                  <a:pt x="704773" y="330873"/>
                  <a:pt x="699699" y="328240"/>
                  <a:pt x="694722" y="326718"/>
                </a:cubicBezTo>
                <a:cubicBezTo>
                  <a:pt x="687749" y="324532"/>
                  <a:pt x="681713" y="321984"/>
                  <a:pt x="684613" y="316412"/>
                </a:cubicBezTo>
                <a:cubicBezTo>
                  <a:pt x="687565" y="311396"/>
                  <a:pt x="694531" y="307986"/>
                  <a:pt x="703615" y="306629"/>
                </a:cubicBezTo>
                <a:cubicBezTo>
                  <a:pt x="711738" y="305356"/>
                  <a:pt x="720365" y="304319"/>
                  <a:pt x="728585" y="304157"/>
                </a:cubicBezTo>
                <a:cubicBezTo>
                  <a:pt x="765287" y="302895"/>
                  <a:pt x="791378" y="313197"/>
                  <a:pt x="817397" y="322666"/>
                </a:cubicBezTo>
                <a:cubicBezTo>
                  <a:pt x="908436" y="355531"/>
                  <a:pt x="989341" y="394323"/>
                  <a:pt x="1073943" y="431110"/>
                </a:cubicBezTo>
                <a:cubicBezTo>
                  <a:pt x="1158521" y="467620"/>
                  <a:pt x="1256741" y="493978"/>
                  <a:pt x="1349484" y="524175"/>
                </a:cubicBezTo>
                <a:cubicBezTo>
                  <a:pt x="1563417" y="594105"/>
                  <a:pt x="1778287" y="663672"/>
                  <a:pt x="2004921" y="723811"/>
                </a:cubicBezTo>
                <a:cubicBezTo>
                  <a:pt x="2226580" y="782429"/>
                  <a:pt x="2967159" y="809769"/>
                  <a:pt x="3111348" y="808027"/>
                </a:cubicBezTo>
                <a:cubicBezTo>
                  <a:pt x="3295676" y="805559"/>
                  <a:pt x="3730204" y="773014"/>
                  <a:pt x="4173417" y="745585"/>
                </a:cubicBezTo>
                <a:cubicBezTo>
                  <a:pt x="4223504" y="742307"/>
                  <a:pt x="4272653" y="739393"/>
                  <a:pt x="4324760" y="737057"/>
                </a:cubicBezTo>
                <a:cubicBezTo>
                  <a:pt x="5801059" y="670156"/>
                  <a:pt x="6841344" y="326433"/>
                  <a:pt x="6893789" y="305879"/>
                </a:cubicBezTo>
                <a:cubicBezTo>
                  <a:pt x="6978091" y="273014"/>
                  <a:pt x="7258655" y="208091"/>
                  <a:pt x="7259184" y="208604"/>
                </a:cubicBezTo>
                <a:cubicBezTo>
                  <a:pt x="7265440" y="213652"/>
                  <a:pt x="7297274" y="217644"/>
                  <a:pt x="7323059" y="220312"/>
                </a:cubicBezTo>
                <a:lnTo>
                  <a:pt x="7347572" y="222730"/>
                </a:lnTo>
                <a:lnTo>
                  <a:pt x="7350636" y="224083"/>
                </a:lnTo>
                <a:cubicBezTo>
                  <a:pt x="7359607" y="224205"/>
                  <a:pt x="7359159" y="223929"/>
                  <a:pt x="7353245" y="223290"/>
                </a:cubicBezTo>
                <a:lnTo>
                  <a:pt x="7347572" y="222730"/>
                </a:lnTo>
                <a:lnTo>
                  <a:pt x="7342573" y="220523"/>
                </a:lnTo>
                <a:cubicBezTo>
                  <a:pt x="7341302" y="218466"/>
                  <a:pt x="7341191" y="215818"/>
                  <a:pt x="7341465" y="213415"/>
                </a:cubicBezTo>
                <a:cubicBezTo>
                  <a:pt x="7342771" y="200707"/>
                  <a:pt x="7352468" y="189782"/>
                  <a:pt x="7375606" y="182994"/>
                </a:cubicBezTo>
                <a:cubicBezTo>
                  <a:pt x="7397808" y="176568"/>
                  <a:pt x="7420538" y="170655"/>
                  <a:pt x="7443270" y="164742"/>
                </a:cubicBezTo>
                <a:cubicBezTo>
                  <a:pt x="7462204" y="159722"/>
                  <a:pt x="7475181" y="158583"/>
                  <a:pt x="7478299" y="172021"/>
                </a:cubicBezTo>
                <a:cubicBezTo>
                  <a:pt x="7481416" y="185460"/>
                  <a:pt x="7508389" y="189249"/>
                  <a:pt x="7524024" y="179761"/>
                </a:cubicBezTo>
                <a:cubicBezTo>
                  <a:pt x="7585174" y="142492"/>
                  <a:pt x="7658615" y="112820"/>
                  <a:pt x="7727944" y="80430"/>
                </a:cubicBezTo>
                <a:cubicBezTo>
                  <a:pt x="7776349" y="57992"/>
                  <a:pt x="7827303" y="37009"/>
                  <a:pt x="7867024" y="9456"/>
                </a:cubicBezTo>
                <a:cubicBezTo>
                  <a:pt x="7874326" y="4338"/>
                  <a:pt x="7880999" y="-2404"/>
                  <a:pt x="7894848" y="858"/>
                </a:cubicBezTo>
                <a:close/>
              </a:path>
            </a:pathLst>
          </a:custGeom>
        </p:spPr>
      </p:pic>
    </p:spTree>
    <p:extLst>
      <p:ext uri="{BB962C8B-B14F-4D97-AF65-F5344CB8AC3E}">
        <p14:creationId xmlns:p14="http://schemas.microsoft.com/office/powerpoint/2010/main" val="882062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47">
            <a:extLst>
              <a:ext uri="{FF2B5EF4-FFF2-40B4-BE49-F238E27FC236}">
                <a16:creationId xmlns:a16="http://schemas.microsoft.com/office/drawing/2014/main" id="{DA8886A6-5426-494B-96D8-D962D2BA0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49">
            <a:extLst>
              <a:ext uri="{FF2B5EF4-FFF2-40B4-BE49-F238E27FC236}">
                <a16:creationId xmlns:a16="http://schemas.microsoft.com/office/drawing/2014/main" id="{AA3ED336-C09E-46E8-9774-B977D15FC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2347"/>
            <a:ext cx="12191999" cy="6105653"/>
          </a:xfrm>
          <a:custGeom>
            <a:avLst/>
            <a:gdLst>
              <a:gd name="connsiteX0" fmla="*/ 7538181 w 12191999"/>
              <a:gd name="connsiteY0" fmla="*/ 484 h 6105653"/>
              <a:gd name="connsiteX1" fmla="*/ 7569993 w 12191999"/>
              <a:gd name="connsiteY1" fmla="*/ 5527 h 6105653"/>
              <a:gd name="connsiteX2" fmla="*/ 7587853 w 12191999"/>
              <a:gd name="connsiteY2" fmla="*/ 84028 h 6105653"/>
              <a:gd name="connsiteX3" fmla="*/ 7559278 w 12191999"/>
              <a:gd name="connsiteY3" fmla="*/ 325347 h 6105653"/>
              <a:gd name="connsiteX4" fmla="*/ 7795021 w 12191999"/>
              <a:gd name="connsiteY4" fmla="*/ 25878 h 6105653"/>
              <a:gd name="connsiteX5" fmla="*/ 7759302 w 12191999"/>
              <a:gd name="connsiteY5" fmla="*/ 249752 h 6105653"/>
              <a:gd name="connsiteX6" fmla="*/ 7852171 w 12191999"/>
              <a:gd name="connsiteY6" fmla="*/ 313717 h 6105653"/>
              <a:gd name="connsiteX7" fmla="*/ 8002190 w 12191999"/>
              <a:gd name="connsiteY7" fmla="*/ 418385 h 6105653"/>
              <a:gd name="connsiteX8" fmla="*/ 8084343 w 12191999"/>
              <a:gd name="connsiteY8" fmla="*/ 491072 h 6105653"/>
              <a:gd name="connsiteX9" fmla="*/ 8348662 w 12191999"/>
              <a:gd name="connsiteY9" fmla="*/ 520146 h 6105653"/>
              <a:gd name="connsiteX10" fmla="*/ 8637984 w 12191999"/>
              <a:gd name="connsiteY10" fmla="*/ 459090 h 6105653"/>
              <a:gd name="connsiteX11" fmla="*/ 8784431 w 12191999"/>
              <a:gd name="connsiteY11" fmla="*/ 290457 h 6105653"/>
              <a:gd name="connsiteX12" fmla="*/ 8948737 w 12191999"/>
              <a:gd name="connsiteY12" fmla="*/ 339884 h 6105653"/>
              <a:gd name="connsiteX13" fmla="*/ 8848725 w 12191999"/>
              <a:gd name="connsiteY13" fmla="*/ 697501 h 6105653"/>
              <a:gd name="connsiteX14" fmla="*/ 9238059 w 12191999"/>
              <a:gd name="connsiteY14" fmla="*/ 165437 h 6105653"/>
              <a:gd name="connsiteX15" fmla="*/ 9255919 w 12191999"/>
              <a:gd name="connsiteY15" fmla="*/ 255567 h 6105653"/>
              <a:gd name="connsiteX16" fmla="*/ 9477374 w 12191999"/>
              <a:gd name="connsiteY16" fmla="*/ 578295 h 6105653"/>
              <a:gd name="connsiteX17" fmla="*/ 9488091 w 12191999"/>
              <a:gd name="connsiteY17" fmla="*/ 595740 h 6105653"/>
              <a:gd name="connsiteX18" fmla="*/ 9627393 w 12191999"/>
              <a:gd name="connsiteY18" fmla="*/ 650981 h 6105653"/>
              <a:gd name="connsiteX19" fmla="*/ 9648824 w 12191999"/>
              <a:gd name="connsiteY19" fmla="*/ 825429 h 6105653"/>
              <a:gd name="connsiteX20" fmla="*/ 9616678 w 12191999"/>
              <a:gd name="connsiteY20" fmla="*/ 970802 h 6105653"/>
              <a:gd name="connsiteX21" fmla="*/ 9655968 w 12191999"/>
              <a:gd name="connsiteY21" fmla="*/ 1127805 h 6105653"/>
              <a:gd name="connsiteX22" fmla="*/ 9638109 w 12191999"/>
              <a:gd name="connsiteY22" fmla="*/ 1267362 h 6105653"/>
              <a:gd name="connsiteX23" fmla="*/ 9663111 w 12191999"/>
              <a:gd name="connsiteY23" fmla="*/ 1386568 h 6105653"/>
              <a:gd name="connsiteX24" fmla="*/ 9780984 w 12191999"/>
              <a:gd name="connsiteY24" fmla="*/ 1270269 h 6105653"/>
              <a:gd name="connsiteX25" fmla="*/ 9780984 w 12191999"/>
              <a:gd name="connsiteY25" fmla="*/ 1107452 h 6105653"/>
              <a:gd name="connsiteX26" fmla="*/ 9855993 w 12191999"/>
              <a:gd name="connsiteY26" fmla="*/ 991154 h 6105653"/>
              <a:gd name="connsiteX27" fmla="*/ 9991724 w 12191999"/>
              <a:gd name="connsiteY27" fmla="*/ 880670 h 6105653"/>
              <a:gd name="connsiteX28" fmla="*/ 10209609 w 12191999"/>
              <a:gd name="connsiteY28" fmla="*/ 491071 h 6105653"/>
              <a:gd name="connsiteX29" fmla="*/ 10291762 w 12191999"/>
              <a:gd name="connsiteY29" fmla="*/ 421292 h 6105653"/>
              <a:gd name="connsiteX30" fmla="*/ 9973865 w 12191999"/>
              <a:gd name="connsiteY30" fmla="*/ 1531941 h 6105653"/>
              <a:gd name="connsiteX31" fmla="*/ 10106024 w 12191999"/>
              <a:gd name="connsiteY31" fmla="*/ 1188861 h 6105653"/>
              <a:gd name="connsiteX32" fmla="*/ 10081022 w 12191999"/>
              <a:gd name="connsiteY32" fmla="*/ 1421458 h 6105653"/>
              <a:gd name="connsiteX33" fmla="*/ 10170318 w 12191999"/>
              <a:gd name="connsiteY33" fmla="*/ 1549385 h 6105653"/>
              <a:gd name="connsiteX34" fmla="*/ 10198893 w 12191999"/>
              <a:gd name="connsiteY34" fmla="*/ 1549385 h 6105653"/>
              <a:gd name="connsiteX35" fmla="*/ 10281046 w 12191999"/>
              <a:gd name="connsiteY35" fmla="*/ 1453439 h 6105653"/>
              <a:gd name="connsiteX36" fmla="*/ 10334625 w 12191999"/>
              <a:gd name="connsiteY36" fmla="*/ 1398198 h 6105653"/>
              <a:gd name="connsiteX37" fmla="*/ 10527506 w 12191999"/>
              <a:gd name="connsiteY37" fmla="*/ 1247010 h 6105653"/>
              <a:gd name="connsiteX38" fmla="*/ 10548937 w 12191999"/>
              <a:gd name="connsiteY38" fmla="*/ 1354586 h 6105653"/>
              <a:gd name="connsiteX39" fmla="*/ 10588228 w 12191999"/>
              <a:gd name="connsiteY39" fmla="*/ 1395290 h 6105653"/>
              <a:gd name="connsiteX40" fmla="*/ 10645378 w 12191999"/>
              <a:gd name="connsiteY40" fmla="*/ 1366216 h 6105653"/>
              <a:gd name="connsiteX41" fmla="*/ 10820400 w 12191999"/>
              <a:gd name="connsiteY41" fmla="*/ 1031858 h 6105653"/>
              <a:gd name="connsiteX42" fmla="*/ 10956131 w 12191999"/>
              <a:gd name="connsiteY42" fmla="*/ 1005691 h 6105653"/>
              <a:gd name="connsiteX43" fmla="*/ 10977562 w 12191999"/>
              <a:gd name="connsiteY43" fmla="*/ 1069655 h 6105653"/>
              <a:gd name="connsiteX44" fmla="*/ 10966847 w 12191999"/>
              <a:gd name="connsiteY44" fmla="*/ 1142341 h 6105653"/>
              <a:gd name="connsiteX45" fmla="*/ 11074003 w 12191999"/>
              <a:gd name="connsiteY45" fmla="*/ 1084192 h 6105653"/>
              <a:gd name="connsiteX46" fmla="*/ 11181159 w 12191999"/>
              <a:gd name="connsiteY46" fmla="*/ 848688 h 6105653"/>
              <a:gd name="connsiteX47" fmla="*/ 11238309 w 12191999"/>
              <a:gd name="connsiteY47" fmla="*/ 805077 h 6105653"/>
              <a:gd name="connsiteX48" fmla="*/ 11266884 w 12191999"/>
              <a:gd name="connsiteY48" fmla="*/ 863226 h 6105653"/>
              <a:gd name="connsiteX49" fmla="*/ 11277600 w 12191999"/>
              <a:gd name="connsiteY49" fmla="*/ 906838 h 6105653"/>
              <a:gd name="connsiteX50" fmla="*/ 11724084 w 12191999"/>
              <a:gd name="connsiteY50" fmla="*/ 5527 h 6105653"/>
              <a:gd name="connsiteX51" fmla="*/ 11727656 w 12191999"/>
              <a:gd name="connsiteY51" fmla="*/ 209048 h 6105653"/>
              <a:gd name="connsiteX52" fmla="*/ 11656218 w 12191999"/>
              <a:gd name="connsiteY52" fmla="*/ 409663 h 6105653"/>
              <a:gd name="connsiteX53" fmla="*/ 11666934 w 12191999"/>
              <a:gd name="connsiteY53" fmla="*/ 621907 h 6105653"/>
              <a:gd name="connsiteX54" fmla="*/ 11631215 w 12191999"/>
              <a:gd name="connsiteY54" fmla="*/ 822521 h 6105653"/>
              <a:gd name="connsiteX55" fmla="*/ 11631215 w 12191999"/>
              <a:gd name="connsiteY55" fmla="*/ 996969 h 6105653"/>
              <a:gd name="connsiteX56" fmla="*/ 11684793 w 12191999"/>
              <a:gd name="connsiteY56" fmla="*/ 834151 h 6105653"/>
              <a:gd name="connsiteX57" fmla="*/ 11774090 w 12191999"/>
              <a:gd name="connsiteY57" fmla="*/ 773095 h 6105653"/>
              <a:gd name="connsiteX58" fmla="*/ 11856243 w 12191999"/>
              <a:gd name="connsiteY58" fmla="*/ 793447 h 6105653"/>
              <a:gd name="connsiteX59" fmla="*/ 11831240 w 12191999"/>
              <a:gd name="connsiteY59" fmla="*/ 860319 h 6105653"/>
              <a:gd name="connsiteX60" fmla="*/ 11738371 w 12191999"/>
              <a:gd name="connsiteY60" fmla="*/ 938820 h 6105653"/>
              <a:gd name="connsiteX61" fmla="*/ 11795521 w 12191999"/>
              <a:gd name="connsiteY61" fmla="*/ 956264 h 6105653"/>
              <a:gd name="connsiteX62" fmla="*/ 11838384 w 12191999"/>
              <a:gd name="connsiteY62" fmla="*/ 1002784 h 6105653"/>
              <a:gd name="connsiteX63" fmla="*/ 11816952 w 12191999"/>
              <a:gd name="connsiteY63" fmla="*/ 1270269 h 6105653"/>
              <a:gd name="connsiteX64" fmla="*/ 11999118 w 12191999"/>
              <a:gd name="connsiteY64" fmla="*/ 1092915 h 6105653"/>
              <a:gd name="connsiteX65" fmla="*/ 12027693 w 12191999"/>
              <a:gd name="connsiteY65" fmla="*/ 979524 h 6105653"/>
              <a:gd name="connsiteX66" fmla="*/ 12102703 w 12191999"/>
              <a:gd name="connsiteY66" fmla="*/ 953357 h 6105653"/>
              <a:gd name="connsiteX67" fmla="*/ 12120562 w 12191999"/>
              <a:gd name="connsiteY67" fmla="*/ 1005691 h 6105653"/>
              <a:gd name="connsiteX68" fmla="*/ 12056268 w 12191999"/>
              <a:gd name="connsiteY68" fmla="*/ 1267362 h 6105653"/>
              <a:gd name="connsiteX69" fmla="*/ 12081272 w 12191999"/>
              <a:gd name="connsiteY69" fmla="*/ 1310974 h 6105653"/>
              <a:gd name="connsiteX70" fmla="*/ 12191999 w 12191999"/>
              <a:gd name="connsiteY70" fmla="*/ 1008598 h 6105653"/>
              <a:gd name="connsiteX71" fmla="*/ 12191999 w 12191999"/>
              <a:gd name="connsiteY71" fmla="*/ 6105653 h 6105653"/>
              <a:gd name="connsiteX72" fmla="*/ 0 w 12191999"/>
              <a:gd name="connsiteY72" fmla="*/ 6105653 h 6105653"/>
              <a:gd name="connsiteX73" fmla="*/ 0 w 12191999"/>
              <a:gd name="connsiteY73" fmla="*/ 927116 h 6105653"/>
              <a:gd name="connsiteX74" fmla="*/ 61930 w 12191999"/>
              <a:gd name="connsiteY74" fmla="*/ 902578 h 6105653"/>
              <a:gd name="connsiteX75" fmla="*/ 155971 w 12191999"/>
              <a:gd name="connsiteY75" fmla="*/ 883588 h 6105653"/>
              <a:gd name="connsiteX76" fmla="*/ 277414 w 12191999"/>
              <a:gd name="connsiteY76" fmla="*/ 802179 h 6105653"/>
              <a:gd name="connsiteX77" fmla="*/ 638174 w 12191999"/>
              <a:gd name="connsiteY77" fmla="*/ 430025 h 6105653"/>
              <a:gd name="connsiteX78" fmla="*/ 477440 w 12191999"/>
              <a:gd name="connsiteY78" fmla="*/ 784735 h 6105653"/>
              <a:gd name="connsiteX79" fmla="*/ 827483 w 12191999"/>
              <a:gd name="connsiteY79" fmla="*/ 418395 h 6105653"/>
              <a:gd name="connsiteX80" fmla="*/ 956071 w 12191999"/>
              <a:gd name="connsiteY80" fmla="*/ 241040 h 6105653"/>
              <a:gd name="connsiteX81" fmla="*/ 999268 w 12191999"/>
              <a:gd name="connsiteY81" fmla="*/ 192386 h 6105653"/>
              <a:gd name="connsiteX82" fmla="*/ 1031080 w 12191999"/>
              <a:gd name="connsiteY82" fmla="*/ 197429 h 6105653"/>
              <a:gd name="connsiteX83" fmla="*/ 1048940 w 12191999"/>
              <a:gd name="connsiteY83" fmla="*/ 275930 h 6105653"/>
              <a:gd name="connsiteX84" fmla="*/ 1020365 w 12191999"/>
              <a:gd name="connsiteY84" fmla="*/ 517249 h 6105653"/>
              <a:gd name="connsiteX85" fmla="*/ 1256108 w 12191999"/>
              <a:gd name="connsiteY85" fmla="*/ 217780 h 6105653"/>
              <a:gd name="connsiteX86" fmla="*/ 1220389 w 12191999"/>
              <a:gd name="connsiteY86" fmla="*/ 441654 h 6105653"/>
              <a:gd name="connsiteX87" fmla="*/ 1313258 w 12191999"/>
              <a:gd name="connsiteY87" fmla="*/ 505619 h 6105653"/>
              <a:gd name="connsiteX88" fmla="*/ 1463277 w 12191999"/>
              <a:gd name="connsiteY88" fmla="*/ 610287 h 6105653"/>
              <a:gd name="connsiteX89" fmla="*/ 1545430 w 12191999"/>
              <a:gd name="connsiteY89" fmla="*/ 682974 h 6105653"/>
              <a:gd name="connsiteX90" fmla="*/ 1809749 w 12191999"/>
              <a:gd name="connsiteY90" fmla="*/ 712048 h 6105653"/>
              <a:gd name="connsiteX91" fmla="*/ 2099071 w 12191999"/>
              <a:gd name="connsiteY91" fmla="*/ 650992 h 6105653"/>
              <a:gd name="connsiteX92" fmla="*/ 2245518 w 12191999"/>
              <a:gd name="connsiteY92" fmla="*/ 482359 h 6105653"/>
              <a:gd name="connsiteX93" fmla="*/ 2409824 w 12191999"/>
              <a:gd name="connsiteY93" fmla="*/ 531786 h 6105653"/>
              <a:gd name="connsiteX94" fmla="*/ 2309812 w 12191999"/>
              <a:gd name="connsiteY94" fmla="*/ 889403 h 6105653"/>
              <a:gd name="connsiteX95" fmla="*/ 2699146 w 12191999"/>
              <a:gd name="connsiteY95" fmla="*/ 357339 h 6105653"/>
              <a:gd name="connsiteX96" fmla="*/ 2717006 w 12191999"/>
              <a:gd name="connsiteY96" fmla="*/ 447469 h 6105653"/>
              <a:gd name="connsiteX97" fmla="*/ 2938461 w 12191999"/>
              <a:gd name="connsiteY97" fmla="*/ 770197 h 6105653"/>
              <a:gd name="connsiteX98" fmla="*/ 2949178 w 12191999"/>
              <a:gd name="connsiteY98" fmla="*/ 787642 h 6105653"/>
              <a:gd name="connsiteX99" fmla="*/ 3088480 w 12191999"/>
              <a:gd name="connsiteY99" fmla="*/ 842883 h 6105653"/>
              <a:gd name="connsiteX100" fmla="*/ 3109911 w 12191999"/>
              <a:gd name="connsiteY100" fmla="*/ 1017331 h 6105653"/>
              <a:gd name="connsiteX101" fmla="*/ 3077765 w 12191999"/>
              <a:gd name="connsiteY101" fmla="*/ 1162704 h 6105653"/>
              <a:gd name="connsiteX102" fmla="*/ 3117055 w 12191999"/>
              <a:gd name="connsiteY102" fmla="*/ 1319707 h 6105653"/>
              <a:gd name="connsiteX103" fmla="*/ 3099196 w 12191999"/>
              <a:gd name="connsiteY103" fmla="*/ 1459264 h 6105653"/>
              <a:gd name="connsiteX104" fmla="*/ 3124198 w 12191999"/>
              <a:gd name="connsiteY104" fmla="*/ 1578470 h 6105653"/>
              <a:gd name="connsiteX105" fmla="*/ 3242071 w 12191999"/>
              <a:gd name="connsiteY105" fmla="*/ 1462171 h 6105653"/>
              <a:gd name="connsiteX106" fmla="*/ 3242071 w 12191999"/>
              <a:gd name="connsiteY106" fmla="*/ 1299354 h 6105653"/>
              <a:gd name="connsiteX107" fmla="*/ 3317080 w 12191999"/>
              <a:gd name="connsiteY107" fmla="*/ 1183056 h 6105653"/>
              <a:gd name="connsiteX108" fmla="*/ 3452811 w 12191999"/>
              <a:gd name="connsiteY108" fmla="*/ 1072572 h 6105653"/>
              <a:gd name="connsiteX109" fmla="*/ 3670696 w 12191999"/>
              <a:gd name="connsiteY109" fmla="*/ 682973 h 6105653"/>
              <a:gd name="connsiteX110" fmla="*/ 3752849 w 12191999"/>
              <a:gd name="connsiteY110" fmla="*/ 613194 h 6105653"/>
              <a:gd name="connsiteX111" fmla="*/ 3434952 w 12191999"/>
              <a:gd name="connsiteY111" fmla="*/ 1723843 h 6105653"/>
              <a:gd name="connsiteX112" fmla="*/ 3567111 w 12191999"/>
              <a:gd name="connsiteY112" fmla="*/ 1380763 h 6105653"/>
              <a:gd name="connsiteX113" fmla="*/ 3542109 w 12191999"/>
              <a:gd name="connsiteY113" fmla="*/ 1613360 h 6105653"/>
              <a:gd name="connsiteX114" fmla="*/ 3631405 w 12191999"/>
              <a:gd name="connsiteY114" fmla="*/ 1741287 h 6105653"/>
              <a:gd name="connsiteX115" fmla="*/ 3659980 w 12191999"/>
              <a:gd name="connsiteY115" fmla="*/ 1741287 h 6105653"/>
              <a:gd name="connsiteX116" fmla="*/ 3742133 w 12191999"/>
              <a:gd name="connsiteY116" fmla="*/ 1645341 h 6105653"/>
              <a:gd name="connsiteX117" fmla="*/ 3795712 w 12191999"/>
              <a:gd name="connsiteY117" fmla="*/ 1590100 h 6105653"/>
              <a:gd name="connsiteX118" fmla="*/ 3988593 w 12191999"/>
              <a:gd name="connsiteY118" fmla="*/ 1438912 h 6105653"/>
              <a:gd name="connsiteX119" fmla="*/ 4010024 w 12191999"/>
              <a:gd name="connsiteY119" fmla="*/ 1546488 h 6105653"/>
              <a:gd name="connsiteX120" fmla="*/ 4049315 w 12191999"/>
              <a:gd name="connsiteY120" fmla="*/ 1587192 h 6105653"/>
              <a:gd name="connsiteX121" fmla="*/ 4106465 w 12191999"/>
              <a:gd name="connsiteY121" fmla="*/ 1558118 h 6105653"/>
              <a:gd name="connsiteX122" fmla="*/ 4281487 w 12191999"/>
              <a:gd name="connsiteY122" fmla="*/ 1223760 h 6105653"/>
              <a:gd name="connsiteX123" fmla="*/ 4417219 w 12191999"/>
              <a:gd name="connsiteY123" fmla="*/ 1197593 h 6105653"/>
              <a:gd name="connsiteX124" fmla="*/ 4438649 w 12191999"/>
              <a:gd name="connsiteY124" fmla="*/ 1261557 h 6105653"/>
              <a:gd name="connsiteX125" fmla="*/ 4427935 w 12191999"/>
              <a:gd name="connsiteY125" fmla="*/ 1334243 h 6105653"/>
              <a:gd name="connsiteX126" fmla="*/ 4535090 w 12191999"/>
              <a:gd name="connsiteY126" fmla="*/ 1276094 h 6105653"/>
              <a:gd name="connsiteX127" fmla="*/ 4642246 w 12191999"/>
              <a:gd name="connsiteY127" fmla="*/ 1040590 h 6105653"/>
              <a:gd name="connsiteX128" fmla="*/ 4699396 w 12191999"/>
              <a:gd name="connsiteY128" fmla="*/ 996979 h 6105653"/>
              <a:gd name="connsiteX129" fmla="*/ 4727971 w 12191999"/>
              <a:gd name="connsiteY129" fmla="*/ 1055128 h 6105653"/>
              <a:gd name="connsiteX130" fmla="*/ 4738688 w 12191999"/>
              <a:gd name="connsiteY130" fmla="*/ 1098740 h 6105653"/>
              <a:gd name="connsiteX131" fmla="*/ 5185172 w 12191999"/>
              <a:gd name="connsiteY131" fmla="*/ 197429 h 6105653"/>
              <a:gd name="connsiteX132" fmla="*/ 5188744 w 12191999"/>
              <a:gd name="connsiteY132" fmla="*/ 400950 h 6105653"/>
              <a:gd name="connsiteX133" fmla="*/ 5117306 w 12191999"/>
              <a:gd name="connsiteY133" fmla="*/ 601565 h 6105653"/>
              <a:gd name="connsiteX134" fmla="*/ 5128021 w 12191999"/>
              <a:gd name="connsiteY134" fmla="*/ 813809 h 6105653"/>
              <a:gd name="connsiteX135" fmla="*/ 5092302 w 12191999"/>
              <a:gd name="connsiteY135" fmla="*/ 1014423 h 6105653"/>
              <a:gd name="connsiteX136" fmla="*/ 5092302 w 12191999"/>
              <a:gd name="connsiteY136" fmla="*/ 1188871 h 6105653"/>
              <a:gd name="connsiteX137" fmla="*/ 5145880 w 12191999"/>
              <a:gd name="connsiteY137" fmla="*/ 1026053 h 6105653"/>
              <a:gd name="connsiteX138" fmla="*/ 5235177 w 12191999"/>
              <a:gd name="connsiteY138" fmla="*/ 964997 h 6105653"/>
              <a:gd name="connsiteX139" fmla="*/ 5317331 w 12191999"/>
              <a:gd name="connsiteY139" fmla="*/ 985349 h 6105653"/>
              <a:gd name="connsiteX140" fmla="*/ 5292327 w 12191999"/>
              <a:gd name="connsiteY140" fmla="*/ 1052221 h 6105653"/>
              <a:gd name="connsiteX141" fmla="*/ 5199458 w 12191999"/>
              <a:gd name="connsiteY141" fmla="*/ 1130722 h 6105653"/>
              <a:gd name="connsiteX142" fmla="*/ 5256608 w 12191999"/>
              <a:gd name="connsiteY142" fmla="*/ 1148166 h 6105653"/>
              <a:gd name="connsiteX143" fmla="*/ 5299471 w 12191999"/>
              <a:gd name="connsiteY143" fmla="*/ 1194686 h 6105653"/>
              <a:gd name="connsiteX144" fmla="*/ 5278039 w 12191999"/>
              <a:gd name="connsiteY144" fmla="*/ 1462171 h 6105653"/>
              <a:gd name="connsiteX145" fmla="*/ 5460205 w 12191999"/>
              <a:gd name="connsiteY145" fmla="*/ 1284817 h 6105653"/>
              <a:gd name="connsiteX146" fmla="*/ 5488780 w 12191999"/>
              <a:gd name="connsiteY146" fmla="*/ 1171426 h 6105653"/>
              <a:gd name="connsiteX147" fmla="*/ 5539513 w 12191999"/>
              <a:gd name="connsiteY147" fmla="*/ 1140353 h 6105653"/>
              <a:gd name="connsiteX148" fmla="*/ 5552720 w 12191999"/>
              <a:gd name="connsiteY148" fmla="*/ 1143022 h 6105653"/>
              <a:gd name="connsiteX149" fmla="*/ 5574208 w 12191999"/>
              <a:gd name="connsiteY149" fmla="*/ 1115811 h 6105653"/>
              <a:gd name="connsiteX150" fmla="*/ 5734050 w 12191999"/>
              <a:gd name="connsiteY150" fmla="*/ 1075470 h 6105653"/>
              <a:gd name="connsiteX151" fmla="*/ 5798343 w 12191999"/>
              <a:gd name="connsiteY151" fmla="*/ 1020228 h 6105653"/>
              <a:gd name="connsiteX152" fmla="*/ 5884068 w 12191999"/>
              <a:gd name="connsiteY152" fmla="*/ 883578 h 6105653"/>
              <a:gd name="connsiteX153" fmla="*/ 6066234 w 12191999"/>
              <a:gd name="connsiteY153" fmla="*/ 645166 h 6105653"/>
              <a:gd name="connsiteX154" fmla="*/ 6109096 w 12191999"/>
              <a:gd name="connsiteY154" fmla="*/ 732391 h 6105653"/>
              <a:gd name="connsiteX155" fmla="*/ 5998368 w 12191999"/>
              <a:gd name="connsiteY155" fmla="*/ 985338 h 6105653"/>
              <a:gd name="connsiteX156" fmla="*/ 5969793 w 12191999"/>
              <a:gd name="connsiteY156" fmla="*/ 1168509 h 6105653"/>
              <a:gd name="connsiteX157" fmla="*/ 6162674 w 12191999"/>
              <a:gd name="connsiteY157" fmla="*/ 909745 h 6105653"/>
              <a:gd name="connsiteX158" fmla="*/ 6412705 w 12191999"/>
              <a:gd name="connsiteY158" fmla="*/ 659704 h 6105653"/>
              <a:gd name="connsiteX159" fmla="*/ 6366271 w 12191999"/>
              <a:gd name="connsiteY159" fmla="*/ 851596 h 6105653"/>
              <a:gd name="connsiteX160" fmla="*/ 6398418 w 12191999"/>
              <a:gd name="connsiteY160" fmla="*/ 860319 h 6105653"/>
              <a:gd name="connsiteX161" fmla="*/ 6694884 w 12191999"/>
              <a:gd name="connsiteY161" fmla="*/ 691686 h 6105653"/>
              <a:gd name="connsiteX162" fmla="*/ 6816327 w 12191999"/>
              <a:gd name="connsiteY162" fmla="*/ 610277 h 6105653"/>
              <a:gd name="connsiteX163" fmla="*/ 7177087 w 12191999"/>
              <a:gd name="connsiteY163" fmla="*/ 238123 h 6105653"/>
              <a:gd name="connsiteX164" fmla="*/ 7016353 w 12191999"/>
              <a:gd name="connsiteY164" fmla="*/ 592833 h 6105653"/>
              <a:gd name="connsiteX165" fmla="*/ 7366396 w 12191999"/>
              <a:gd name="connsiteY165" fmla="*/ 226493 h 6105653"/>
              <a:gd name="connsiteX166" fmla="*/ 7494984 w 12191999"/>
              <a:gd name="connsiteY166" fmla="*/ 49138 h 6105653"/>
              <a:gd name="connsiteX167" fmla="*/ 7538181 w 12191999"/>
              <a:gd name="connsiteY167" fmla="*/ 484 h 6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2191999" h="6105653">
                <a:moveTo>
                  <a:pt x="7538181" y="484"/>
                </a:moveTo>
                <a:cubicBezTo>
                  <a:pt x="7546999" y="-833"/>
                  <a:pt x="7557492" y="439"/>
                  <a:pt x="7569993" y="5527"/>
                </a:cubicBezTo>
                <a:cubicBezTo>
                  <a:pt x="7612855" y="22971"/>
                  <a:pt x="7598567" y="54953"/>
                  <a:pt x="7587853" y="84028"/>
                </a:cubicBezTo>
                <a:cubicBezTo>
                  <a:pt x="7559278" y="153806"/>
                  <a:pt x="7559278" y="229401"/>
                  <a:pt x="7559278" y="325347"/>
                </a:cubicBezTo>
                <a:cubicBezTo>
                  <a:pt x="7695009" y="243938"/>
                  <a:pt x="7652146" y="95658"/>
                  <a:pt x="7795021" y="25878"/>
                </a:cubicBezTo>
                <a:cubicBezTo>
                  <a:pt x="7820024" y="113102"/>
                  <a:pt x="7770018" y="179974"/>
                  <a:pt x="7759302" y="249752"/>
                </a:cubicBezTo>
                <a:cubicBezTo>
                  <a:pt x="7748587" y="313717"/>
                  <a:pt x="7773590" y="328254"/>
                  <a:pt x="7852171" y="313717"/>
                </a:cubicBezTo>
                <a:cubicBezTo>
                  <a:pt x="7973615" y="290457"/>
                  <a:pt x="8034337" y="325347"/>
                  <a:pt x="8002190" y="418385"/>
                </a:cubicBezTo>
                <a:cubicBezTo>
                  <a:pt x="7970043" y="505609"/>
                  <a:pt x="8016478" y="514331"/>
                  <a:pt x="8084343" y="491072"/>
                </a:cubicBezTo>
                <a:cubicBezTo>
                  <a:pt x="8184355" y="456182"/>
                  <a:pt x="8262937" y="493979"/>
                  <a:pt x="8348662" y="520146"/>
                </a:cubicBezTo>
                <a:cubicBezTo>
                  <a:pt x="8477249" y="560851"/>
                  <a:pt x="8541543" y="543406"/>
                  <a:pt x="8637984" y="459090"/>
                </a:cubicBezTo>
                <a:cubicBezTo>
                  <a:pt x="8691561" y="409663"/>
                  <a:pt x="8737996" y="360236"/>
                  <a:pt x="8784431" y="290457"/>
                </a:cubicBezTo>
                <a:cubicBezTo>
                  <a:pt x="8809434" y="450367"/>
                  <a:pt x="8895158" y="284642"/>
                  <a:pt x="8948737" y="339884"/>
                </a:cubicBezTo>
                <a:cubicBezTo>
                  <a:pt x="8970168" y="453274"/>
                  <a:pt x="8798717" y="543406"/>
                  <a:pt x="8848725" y="697501"/>
                </a:cubicBezTo>
                <a:cubicBezTo>
                  <a:pt x="8995171" y="511424"/>
                  <a:pt x="9041606" y="302087"/>
                  <a:pt x="9238059" y="165437"/>
                </a:cubicBezTo>
                <a:cubicBezTo>
                  <a:pt x="9280921" y="197419"/>
                  <a:pt x="9238059" y="229401"/>
                  <a:pt x="9255919" y="255567"/>
                </a:cubicBezTo>
                <a:cubicBezTo>
                  <a:pt x="9266634" y="255567"/>
                  <a:pt x="9198767" y="560851"/>
                  <a:pt x="9477374" y="578295"/>
                </a:cubicBezTo>
                <a:cubicBezTo>
                  <a:pt x="9477374" y="584110"/>
                  <a:pt x="9477374" y="589925"/>
                  <a:pt x="9488091" y="595740"/>
                </a:cubicBezTo>
                <a:cubicBezTo>
                  <a:pt x="9527380" y="627722"/>
                  <a:pt x="9620249" y="598648"/>
                  <a:pt x="9627393" y="650981"/>
                </a:cubicBezTo>
                <a:cubicBezTo>
                  <a:pt x="9634537" y="709131"/>
                  <a:pt x="9666684" y="764373"/>
                  <a:pt x="9648824" y="825429"/>
                </a:cubicBezTo>
                <a:cubicBezTo>
                  <a:pt x="9634537" y="871948"/>
                  <a:pt x="9616678" y="921374"/>
                  <a:pt x="9616678" y="970802"/>
                </a:cubicBezTo>
                <a:cubicBezTo>
                  <a:pt x="9616678" y="1023136"/>
                  <a:pt x="9495233" y="1095822"/>
                  <a:pt x="9655968" y="1127805"/>
                </a:cubicBezTo>
                <a:cubicBezTo>
                  <a:pt x="9663111" y="1127805"/>
                  <a:pt x="9645252" y="1217935"/>
                  <a:pt x="9638109" y="1267362"/>
                </a:cubicBezTo>
                <a:cubicBezTo>
                  <a:pt x="9630965" y="1308066"/>
                  <a:pt x="9598818" y="1357494"/>
                  <a:pt x="9663111" y="1386568"/>
                </a:cubicBezTo>
                <a:cubicBezTo>
                  <a:pt x="9702403" y="1401105"/>
                  <a:pt x="9773840" y="1331326"/>
                  <a:pt x="9780984" y="1270269"/>
                </a:cubicBezTo>
                <a:cubicBezTo>
                  <a:pt x="9788127" y="1215028"/>
                  <a:pt x="9795271" y="1159787"/>
                  <a:pt x="9780984" y="1107452"/>
                </a:cubicBezTo>
                <a:cubicBezTo>
                  <a:pt x="9763125" y="1043488"/>
                  <a:pt x="9791699" y="1008598"/>
                  <a:pt x="9855993" y="991154"/>
                </a:cubicBezTo>
                <a:cubicBezTo>
                  <a:pt x="9923858" y="970802"/>
                  <a:pt x="9959577" y="933005"/>
                  <a:pt x="9991724" y="880670"/>
                </a:cubicBezTo>
                <a:cubicBezTo>
                  <a:pt x="10070305" y="752742"/>
                  <a:pt x="10163174" y="630630"/>
                  <a:pt x="10209609" y="491071"/>
                </a:cubicBezTo>
                <a:cubicBezTo>
                  <a:pt x="10216753" y="464905"/>
                  <a:pt x="10231040" y="432923"/>
                  <a:pt x="10291762" y="421292"/>
                </a:cubicBezTo>
                <a:cubicBezTo>
                  <a:pt x="10198893" y="799262"/>
                  <a:pt x="9959577" y="1142341"/>
                  <a:pt x="9973865" y="1531941"/>
                </a:cubicBezTo>
                <a:cubicBezTo>
                  <a:pt x="10048874" y="1427272"/>
                  <a:pt x="10052446" y="1302252"/>
                  <a:pt x="10106024" y="1188861"/>
                </a:cubicBezTo>
                <a:cubicBezTo>
                  <a:pt x="10145315" y="1270269"/>
                  <a:pt x="10102453" y="1345863"/>
                  <a:pt x="10081022" y="1421458"/>
                </a:cubicBezTo>
                <a:cubicBezTo>
                  <a:pt x="10063162" y="1485421"/>
                  <a:pt x="10059590" y="1543570"/>
                  <a:pt x="10170318" y="1549385"/>
                </a:cubicBezTo>
                <a:cubicBezTo>
                  <a:pt x="10181034" y="1549385"/>
                  <a:pt x="10188178" y="1549385"/>
                  <a:pt x="10198893" y="1549385"/>
                </a:cubicBezTo>
                <a:cubicBezTo>
                  <a:pt x="10245327" y="1526126"/>
                  <a:pt x="10266759" y="1494144"/>
                  <a:pt x="10281046" y="1453439"/>
                </a:cubicBezTo>
                <a:cubicBezTo>
                  <a:pt x="10288190" y="1430180"/>
                  <a:pt x="10302477" y="1398198"/>
                  <a:pt x="10334625" y="1398198"/>
                </a:cubicBezTo>
                <a:cubicBezTo>
                  <a:pt x="10456068" y="1401105"/>
                  <a:pt x="10491787" y="1322604"/>
                  <a:pt x="10527506" y="1247010"/>
                </a:cubicBezTo>
                <a:cubicBezTo>
                  <a:pt x="10588228" y="1287714"/>
                  <a:pt x="10545365" y="1322604"/>
                  <a:pt x="10548937" y="1354586"/>
                </a:cubicBezTo>
                <a:cubicBezTo>
                  <a:pt x="10552509" y="1374938"/>
                  <a:pt x="10556080" y="1395290"/>
                  <a:pt x="10588228" y="1395290"/>
                </a:cubicBezTo>
                <a:cubicBezTo>
                  <a:pt x="10613230" y="1395290"/>
                  <a:pt x="10645378" y="1386568"/>
                  <a:pt x="10645378" y="1366216"/>
                </a:cubicBezTo>
                <a:cubicBezTo>
                  <a:pt x="10648949" y="1238288"/>
                  <a:pt x="10820400" y="1165601"/>
                  <a:pt x="10820400" y="1031858"/>
                </a:cubicBezTo>
                <a:cubicBezTo>
                  <a:pt x="10820400" y="950449"/>
                  <a:pt x="10916840" y="1072563"/>
                  <a:pt x="10956131" y="1005691"/>
                </a:cubicBezTo>
                <a:cubicBezTo>
                  <a:pt x="10966847" y="991154"/>
                  <a:pt x="10981133" y="1046395"/>
                  <a:pt x="10977562" y="1069655"/>
                </a:cubicBezTo>
                <a:cubicBezTo>
                  <a:pt x="10973991" y="1092915"/>
                  <a:pt x="10948987" y="1113267"/>
                  <a:pt x="10966847" y="1142341"/>
                </a:cubicBezTo>
                <a:cubicBezTo>
                  <a:pt x="11031140" y="1156879"/>
                  <a:pt x="11056143" y="1119081"/>
                  <a:pt x="11074003" y="1084192"/>
                </a:cubicBezTo>
                <a:cubicBezTo>
                  <a:pt x="11116865" y="1008598"/>
                  <a:pt x="11166871" y="933005"/>
                  <a:pt x="11181159" y="848688"/>
                </a:cubicBezTo>
                <a:cubicBezTo>
                  <a:pt x="11184730" y="819614"/>
                  <a:pt x="11202590" y="802169"/>
                  <a:pt x="11238309" y="805077"/>
                </a:cubicBezTo>
                <a:cubicBezTo>
                  <a:pt x="11284744" y="810891"/>
                  <a:pt x="11270456" y="839966"/>
                  <a:pt x="11266884" y="863226"/>
                </a:cubicBezTo>
                <a:cubicBezTo>
                  <a:pt x="11263312" y="877763"/>
                  <a:pt x="11252596" y="892300"/>
                  <a:pt x="11277600" y="906838"/>
                </a:cubicBezTo>
                <a:cubicBezTo>
                  <a:pt x="11531203" y="566666"/>
                  <a:pt x="11516915" y="386403"/>
                  <a:pt x="11724084" y="5527"/>
                </a:cubicBezTo>
                <a:cubicBezTo>
                  <a:pt x="11763375" y="89842"/>
                  <a:pt x="11734800" y="150899"/>
                  <a:pt x="11727656" y="209048"/>
                </a:cubicBezTo>
                <a:cubicBezTo>
                  <a:pt x="11709796" y="354421"/>
                  <a:pt x="11677649" y="264290"/>
                  <a:pt x="11656218" y="409663"/>
                </a:cubicBezTo>
                <a:cubicBezTo>
                  <a:pt x="11645503" y="479442"/>
                  <a:pt x="11609784" y="543406"/>
                  <a:pt x="11666934" y="621907"/>
                </a:cubicBezTo>
                <a:cubicBezTo>
                  <a:pt x="11706225" y="674241"/>
                  <a:pt x="11663362" y="758557"/>
                  <a:pt x="11631215" y="822521"/>
                </a:cubicBezTo>
                <a:cubicBezTo>
                  <a:pt x="11602640" y="874856"/>
                  <a:pt x="11595497" y="927190"/>
                  <a:pt x="11631215" y="996969"/>
                </a:cubicBezTo>
                <a:cubicBezTo>
                  <a:pt x="11652646" y="933005"/>
                  <a:pt x="11670505" y="883578"/>
                  <a:pt x="11684793" y="834151"/>
                </a:cubicBezTo>
                <a:cubicBezTo>
                  <a:pt x="11695509" y="793447"/>
                  <a:pt x="11720512" y="770187"/>
                  <a:pt x="11774090" y="773095"/>
                </a:cubicBezTo>
                <a:cubicBezTo>
                  <a:pt x="11802665" y="773095"/>
                  <a:pt x="11841956" y="764373"/>
                  <a:pt x="11856243" y="793447"/>
                </a:cubicBezTo>
                <a:cubicBezTo>
                  <a:pt x="11870531" y="816706"/>
                  <a:pt x="11856243" y="848688"/>
                  <a:pt x="11831240" y="860319"/>
                </a:cubicBezTo>
                <a:cubicBezTo>
                  <a:pt x="11784806" y="874856"/>
                  <a:pt x="11741944" y="889393"/>
                  <a:pt x="11738371" y="938820"/>
                </a:cubicBezTo>
                <a:cubicBezTo>
                  <a:pt x="11731228" y="1005691"/>
                  <a:pt x="11759802" y="967894"/>
                  <a:pt x="11795521" y="956264"/>
                </a:cubicBezTo>
                <a:cubicBezTo>
                  <a:pt x="11834812" y="944634"/>
                  <a:pt x="11845527" y="979524"/>
                  <a:pt x="11838384" y="1002784"/>
                </a:cubicBezTo>
                <a:cubicBezTo>
                  <a:pt x="11806237" y="1090007"/>
                  <a:pt x="11863387" y="1180138"/>
                  <a:pt x="11816952" y="1270269"/>
                </a:cubicBezTo>
                <a:cubicBezTo>
                  <a:pt x="11931252" y="1247010"/>
                  <a:pt x="11981259" y="1197583"/>
                  <a:pt x="11999118" y="1092915"/>
                </a:cubicBezTo>
                <a:cubicBezTo>
                  <a:pt x="12002690" y="1055118"/>
                  <a:pt x="11995547" y="1014413"/>
                  <a:pt x="12027693" y="979524"/>
                </a:cubicBezTo>
                <a:cubicBezTo>
                  <a:pt x="12045553" y="959172"/>
                  <a:pt x="12066984" y="938820"/>
                  <a:pt x="12102703" y="953357"/>
                </a:cubicBezTo>
                <a:cubicBezTo>
                  <a:pt x="12127705" y="962080"/>
                  <a:pt x="12127705" y="985338"/>
                  <a:pt x="12120562" y="1005691"/>
                </a:cubicBezTo>
                <a:cubicBezTo>
                  <a:pt x="12081272" y="1090007"/>
                  <a:pt x="12070555" y="1180138"/>
                  <a:pt x="12056268" y="1267362"/>
                </a:cubicBezTo>
                <a:cubicBezTo>
                  <a:pt x="12052697" y="1281899"/>
                  <a:pt x="12045553" y="1296437"/>
                  <a:pt x="12081272" y="1310974"/>
                </a:cubicBezTo>
                <a:cubicBezTo>
                  <a:pt x="12113418" y="1209213"/>
                  <a:pt x="12156280" y="1110359"/>
                  <a:pt x="12191999" y="1008598"/>
                </a:cubicBezTo>
                <a:lnTo>
                  <a:pt x="12191999" y="6105653"/>
                </a:lnTo>
                <a:lnTo>
                  <a:pt x="0" y="6105653"/>
                </a:lnTo>
                <a:lnTo>
                  <a:pt x="0" y="927116"/>
                </a:lnTo>
                <a:lnTo>
                  <a:pt x="61930" y="902578"/>
                </a:lnTo>
                <a:cubicBezTo>
                  <a:pt x="91454" y="894128"/>
                  <a:pt x="122931" y="887949"/>
                  <a:pt x="155971" y="883588"/>
                </a:cubicBezTo>
                <a:cubicBezTo>
                  <a:pt x="223837" y="877773"/>
                  <a:pt x="245268" y="839976"/>
                  <a:pt x="277414" y="802179"/>
                </a:cubicBezTo>
                <a:cubicBezTo>
                  <a:pt x="388143" y="674251"/>
                  <a:pt x="488155" y="537601"/>
                  <a:pt x="638174" y="430025"/>
                </a:cubicBezTo>
                <a:cubicBezTo>
                  <a:pt x="620315" y="555046"/>
                  <a:pt x="520302" y="653899"/>
                  <a:pt x="477440" y="784735"/>
                </a:cubicBezTo>
                <a:cubicBezTo>
                  <a:pt x="641746" y="680066"/>
                  <a:pt x="727471" y="543415"/>
                  <a:pt x="827483" y="418395"/>
                </a:cubicBezTo>
                <a:cubicBezTo>
                  <a:pt x="873917" y="360246"/>
                  <a:pt x="931068" y="307912"/>
                  <a:pt x="956071" y="241040"/>
                </a:cubicBezTo>
                <a:cubicBezTo>
                  <a:pt x="961429" y="223595"/>
                  <a:pt x="972814" y="196338"/>
                  <a:pt x="999268" y="192386"/>
                </a:cubicBezTo>
                <a:cubicBezTo>
                  <a:pt x="1008086" y="191069"/>
                  <a:pt x="1018579" y="192341"/>
                  <a:pt x="1031080" y="197429"/>
                </a:cubicBezTo>
                <a:cubicBezTo>
                  <a:pt x="1073942" y="214873"/>
                  <a:pt x="1059654" y="246855"/>
                  <a:pt x="1048940" y="275930"/>
                </a:cubicBezTo>
                <a:cubicBezTo>
                  <a:pt x="1020365" y="345708"/>
                  <a:pt x="1020365" y="421303"/>
                  <a:pt x="1020365" y="517249"/>
                </a:cubicBezTo>
                <a:cubicBezTo>
                  <a:pt x="1156096" y="435840"/>
                  <a:pt x="1113233" y="287560"/>
                  <a:pt x="1256108" y="217780"/>
                </a:cubicBezTo>
                <a:cubicBezTo>
                  <a:pt x="1281111" y="305004"/>
                  <a:pt x="1231105" y="371876"/>
                  <a:pt x="1220389" y="441654"/>
                </a:cubicBezTo>
                <a:cubicBezTo>
                  <a:pt x="1209674" y="505619"/>
                  <a:pt x="1234677" y="520156"/>
                  <a:pt x="1313258" y="505619"/>
                </a:cubicBezTo>
                <a:cubicBezTo>
                  <a:pt x="1434702" y="482359"/>
                  <a:pt x="1495424" y="517249"/>
                  <a:pt x="1463277" y="610287"/>
                </a:cubicBezTo>
                <a:cubicBezTo>
                  <a:pt x="1431130" y="697511"/>
                  <a:pt x="1477565" y="706233"/>
                  <a:pt x="1545430" y="682974"/>
                </a:cubicBezTo>
                <a:cubicBezTo>
                  <a:pt x="1645442" y="648084"/>
                  <a:pt x="1724024" y="685881"/>
                  <a:pt x="1809749" y="712048"/>
                </a:cubicBezTo>
                <a:cubicBezTo>
                  <a:pt x="1938336" y="752753"/>
                  <a:pt x="2002630" y="735308"/>
                  <a:pt x="2099071" y="650992"/>
                </a:cubicBezTo>
                <a:cubicBezTo>
                  <a:pt x="2152648" y="601565"/>
                  <a:pt x="2199083" y="552138"/>
                  <a:pt x="2245518" y="482359"/>
                </a:cubicBezTo>
                <a:cubicBezTo>
                  <a:pt x="2270521" y="642269"/>
                  <a:pt x="2356245" y="476544"/>
                  <a:pt x="2409824" y="531786"/>
                </a:cubicBezTo>
                <a:cubicBezTo>
                  <a:pt x="2431255" y="645176"/>
                  <a:pt x="2259804" y="735308"/>
                  <a:pt x="2309812" y="889403"/>
                </a:cubicBezTo>
                <a:cubicBezTo>
                  <a:pt x="2456258" y="703326"/>
                  <a:pt x="2502693" y="493989"/>
                  <a:pt x="2699146" y="357339"/>
                </a:cubicBezTo>
                <a:cubicBezTo>
                  <a:pt x="2742008" y="389321"/>
                  <a:pt x="2699146" y="421303"/>
                  <a:pt x="2717006" y="447469"/>
                </a:cubicBezTo>
                <a:cubicBezTo>
                  <a:pt x="2727721" y="447469"/>
                  <a:pt x="2659854" y="752753"/>
                  <a:pt x="2938461" y="770197"/>
                </a:cubicBezTo>
                <a:cubicBezTo>
                  <a:pt x="2938461" y="776012"/>
                  <a:pt x="2938461" y="781827"/>
                  <a:pt x="2949178" y="787642"/>
                </a:cubicBezTo>
                <a:cubicBezTo>
                  <a:pt x="2988467" y="819624"/>
                  <a:pt x="3081336" y="790550"/>
                  <a:pt x="3088480" y="842883"/>
                </a:cubicBezTo>
                <a:cubicBezTo>
                  <a:pt x="3095624" y="901033"/>
                  <a:pt x="3127771" y="956275"/>
                  <a:pt x="3109911" y="1017331"/>
                </a:cubicBezTo>
                <a:cubicBezTo>
                  <a:pt x="3095624" y="1063850"/>
                  <a:pt x="3077765" y="1113276"/>
                  <a:pt x="3077765" y="1162704"/>
                </a:cubicBezTo>
                <a:cubicBezTo>
                  <a:pt x="3077765" y="1215038"/>
                  <a:pt x="2956320" y="1287724"/>
                  <a:pt x="3117055" y="1319707"/>
                </a:cubicBezTo>
                <a:cubicBezTo>
                  <a:pt x="3124198" y="1319707"/>
                  <a:pt x="3106339" y="1409837"/>
                  <a:pt x="3099196" y="1459264"/>
                </a:cubicBezTo>
                <a:cubicBezTo>
                  <a:pt x="3092052" y="1499968"/>
                  <a:pt x="3059905" y="1549396"/>
                  <a:pt x="3124198" y="1578470"/>
                </a:cubicBezTo>
                <a:cubicBezTo>
                  <a:pt x="3163490" y="1593007"/>
                  <a:pt x="3234927" y="1523228"/>
                  <a:pt x="3242071" y="1462171"/>
                </a:cubicBezTo>
                <a:cubicBezTo>
                  <a:pt x="3249214" y="1406930"/>
                  <a:pt x="3256358" y="1351689"/>
                  <a:pt x="3242071" y="1299354"/>
                </a:cubicBezTo>
                <a:cubicBezTo>
                  <a:pt x="3224212" y="1235390"/>
                  <a:pt x="3252786" y="1200500"/>
                  <a:pt x="3317080" y="1183056"/>
                </a:cubicBezTo>
                <a:cubicBezTo>
                  <a:pt x="3384945" y="1162704"/>
                  <a:pt x="3420664" y="1124907"/>
                  <a:pt x="3452811" y="1072572"/>
                </a:cubicBezTo>
                <a:cubicBezTo>
                  <a:pt x="3531392" y="944644"/>
                  <a:pt x="3624261" y="822532"/>
                  <a:pt x="3670696" y="682973"/>
                </a:cubicBezTo>
                <a:cubicBezTo>
                  <a:pt x="3677840" y="656807"/>
                  <a:pt x="3692127" y="624825"/>
                  <a:pt x="3752849" y="613194"/>
                </a:cubicBezTo>
                <a:cubicBezTo>
                  <a:pt x="3659980" y="991164"/>
                  <a:pt x="3420664" y="1334243"/>
                  <a:pt x="3434952" y="1723843"/>
                </a:cubicBezTo>
                <a:cubicBezTo>
                  <a:pt x="3509961" y="1619174"/>
                  <a:pt x="3513533" y="1494154"/>
                  <a:pt x="3567111" y="1380763"/>
                </a:cubicBezTo>
                <a:cubicBezTo>
                  <a:pt x="3606402" y="1462171"/>
                  <a:pt x="3563540" y="1537765"/>
                  <a:pt x="3542109" y="1613360"/>
                </a:cubicBezTo>
                <a:cubicBezTo>
                  <a:pt x="3524249" y="1677323"/>
                  <a:pt x="3520677" y="1735472"/>
                  <a:pt x="3631405" y="1741287"/>
                </a:cubicBezTo>
                <a:cubicBezTo>
                  <a:pt x="3642121" y="1741287"/>
                  <a:pt x="3649265" y="1741287"/>
                  <a:pt x="3659980" y="1741287"/>
                </a:cubicBezTo>
                <a:cubicBezTo>
                  <a:pt x="3706414" y="1718028"/>
                  <a:pt x="3727846" y="1686046"/>
                  <a:pt x="3742133" y="1645341"/>
                </a:cubicBezTo>
                <a:cubicBezTo>
                  <a:pt x="3749277" y="1622082"/>
                  <a:pt x="3763564" y="1590100"/>
                  <a:pt x="3795712" y="1590100"/>
                </a:cubicBezTo>
                <a:cubicBezTo>
                  <a:pt x="3917155" y="1593007"/>
                  <a:pt x="3952874" y="1514506"/>
                  <a:pt x="3988593" y="1438912"/>
                </a:cubicBezTo>
                <a:cubicBezTo>
                  <a:pt x="4049315" y="1479616"/>
                  <a:pt x="4006452" y="1514506"/>
                  <a:pt x="4010024" y="1546488"/>
                </a:cubicBezTo>
                <a:cubicBezTo>
                  <a:pt x="4013596" y="1566840"/>
                  <a:pt x="4017167" y="1587192"/>
                  <a:pt x="4049315" y="1587192"/>
                </a:cubicBezTo>
                <a:cubicBezTo>
                  <a:pt x="4074317" y="1587192"/>
                  <a:pt x="4106465" y="1578470"/>
                  <a:pt x="4106465" y="1558118"/>
                </a:cubicBezTo>
                <a:cubicBezTo>
                  <a:pt x="4110036" y="1430190"/>
                  <a:pt x="4281487" y="1357503"/>
                  <a:pt x="4281487" y="1223760"/>
                </a:cubicBezTo>
                <a:cubicBezTo>
                  <a:pt x="4281487" y="1142351"/>
                  <a:pt x="4377927" y="1264465"/>
                  <a:pt x="4417219" y="1197593"/>
                </a:cubicBezTo>
                <a:cubicBezTo>
                  <a:pt x="4427935" y="1183056"/>
                  <a:pt x="4442220" y="1238297"/>
                  <a:pt x="4438649" y="1261557"/>
                </a:cubicBezTo>
                <a:cubicBezTo>
                  <a:pt x="4435078" y="1284817"/>
                  <a:pt x="4410074" y="1305169"/>
                  <a:pt x="4427935" y="1334243"/>
                </a:cubicBezTo>
                <a:cubicBezTo>
                  <a:pt x="4492228" y="1348781"/>
                  <a:pt x="4517230" y="1310983"/>
                  <a:pt x="4535090" y="1276094"/>
                </a:cubicBezTo>
                <a:cubicBezTo>
                  <a:pt x="4577952" y="1200500"/>
                  <a:pt x="4627958" y="1124907"/>
                  <a:pt x="4642246" y="1040590"/>
                </a:cubicBezTo>
                <a:cubicBezTo>
                  <a:pt x="4645817" y="1011516"/>
                  <a:pt x="4663677" y="994071"/>
                  <a:pt x="4699396" y="996979"/>
                </a:cubicBezTo>
                <a:cubicBezTo>
                  <a:pt x="4745832" y="1002793"/>
                  <a:pt x="4731544" y="1031868"/>
                  <a:pt x="4727971" y="1055128"/>
                </a:cubicBezTo>
                <a:cubicBezTo>
                  <a:pt x="4724399" y="1069665"/>
                  <a:pt x="4713683" y="1084202"/>
                  <a:pt x="4738688" y="1098740"/>
                </a:cubicBezTo>
                <a:cubicBezTo>
                  <a:pt x="4992291" y="758568"/>
                  <a:pt x="4978002" y="578305"/>
                  <a:pt x="5185172" y="197429"/>
                </a:cubicBezTo>
                <a:cubicBezTo>
                  <a:pt x="5224462" y="281744"/>
                  <a:pt x="5195887" y="342801"/>
                  <a:pt x="5188744" y="400950"/>
                </a:cubicBezTo>
                <a:cubicBezTo>
                  <a:pt x="5170883" y="546323"/>
                  <a:pt x="5138736" y="456192"/>
                  <a:pt x="5117306" y="601565"/>
                </a:cubicBezTo>
                <a:cubicBezTo>
                  <a:pt x="5106590" y="671344"/>
                  <a:pt x="5070871" y="735308"/>
                  <a:pt x="5128021" y="813809"/>
                </a:cubicBezTo>
                <a:cubicBezTo>
                  <a:pt x="5167312" y="866143"/>
                  <a:pt x="5124450" y="950459"/>
                  <a:pt x="5092302" y="1014423"/>
                </a:cubicBezTo>
                <a:cubicBezTo>
                  <a:pt x="5063727" y="1066758"/>
                  <a:pt x="5056585" y="1119092"/>
                  <a:pt x="5092302" y="1188871"/>
                </a:cubicBezTo>
                <a:cubicBezTo>
                  <a:pt x="5113734" y="1124907"/>
                  <a:pt x="5131592" y="1075480"/>
                  <a:pt x="5145880" y="1026053"/>
                </a:cubicBezTo>
                <a:cubicBezTo>
                  <a:pt x="5156596" y="985349"/>
                  <a:pt x="5181600" y="962089"/>
                  <a:pt x="5235177" y="964997"/>
                </a:cubicBezTo>
                <a:cubicBezTo>
                  <a:pt x="5263752" y="964997"/>
                  <a:pt x="5303044" y="956275"/>
                  <a:pt x="5317331" y="985349"/>
                </a:cubicBezTo>
                <a:cubicBezTo>
                  <a:pt x="5331618" y="1008608"/>
                  <a:pt x="5317331" y="1040590"/>
                  <a:pt x="5292327" y="1052221"/>
                </a:cubicBezTo>
                <a:cubicBezTo>
                  <a:pt x="5245894" y="1066758"/>
                  <a:pt x="5203031" y="1081295"/>
                  <a:pt x="5199458" y="1130722"/>
                </a:cubicBezTo>
                <a:cubicBezTo>
                  <a:pt x="5192315" y="1197593"/>
                  <a:pt x="5220889" y="1159796"/>
                  <a:pt x="5256608" y="1148166"/>
                </a:cubicBezTo>
                <a:cubicBezTo>
                  <a:pt x="5295899" y="1136536"/>
                  <a:pt x="5306616" y="1171426"/>
                  <a:pt x="5299471" y="1194686"/>
                </a:cubicBezTo>
                <a:cubicBezTo>
                  <a:pt x="5267324" y="1281909"/>
                  <a:pt x="5324474" y="1372040"/>
                  <a:pt x="5278039" y="1462171"/>
                </a:cubicBezTo>
                <a:cubicBezTo>
                  <a:pt x="5392339" y="1438912"/>
                  <a:pt x="5442347" y="1389485"/>
                  <a:pt x="5460205" y="1284817"/>
                </a:cubicBezTo>
                <a:cubicBezTo>
                  <a:pt x="5463777" y="1247020"/>
                  <a:pt x="5456634" y="1206315"/>
                  <a:pt x="5488780" y="1171426"/>
                </a:cubicBezTo>
                <a:cubicBezTo>
                  <a:pt x="5502175" y="1156162"/>
                  <a:pt x="5517579" y="1140898"/>
                  <a:pt x="5539513" y="1140353"/>
                </a:cubicBezTo>
                <a:lnTo>
                  <a:pt x="5552720" y="1143022"/>
                </a:lnTo>
                <a:lnTo>
                  <a:pt x="5574208" y="1115811"/>
                </a:lnTo>
                <a:cubicBezTo>
                  <a:pt x="5609034" y="1085646"/>
                  <a:pt x="5659040" y="1068202"/>
                  <a:pt x="5734050" y="1075470"/>
                </a:cubicBezTo>
                <a:cubicBezTo>
                  <a:pt x="5776912" y="1078377"/>
                  <a:pt x="5809058" y="1055118"/>
                  <a:pt x="5798343" y="1020228"/>
                </a:cubicBezTo>
                <a:cubicBezTo>
                  <a:pt x="5776912" y="953357"/>
                  <a:pt x="5837634" y="921375"/>
                  <a:pt x="5884068" y="883578"/>
                </a:cubicBezTo>
                <a:cubicBezTo>
                  <a:pt x="5966221" y="816706"/>
                  <a:pt x="6051947" y="752742"/>
                  <a:pt x="6066234" y="645166"/>
                </a:cubicBezTo>
                <a:cubicBezTo>
                  <a:pt x="6130528" y="665519"/>
                  <a:pt x="6123384" y="700408"/>
                  <a:pt x="6109096" y="732391"/>
                </a:cubicBezTo>
                <a:cubicBezTo>
                  <a:pt x="6073377" y="816706"/>
                  <a:pt x="6034087" y="901023"/>
                  <a:pt x="5998368" y="985338"/>
                </a:cubicBezTo>
                <a:cubicBezTo>
                  <a:pt x="5976937" y="1040581"/>
                  <a:pt x="5944790" y="1095822"/>
                  <a:pt x="5969793" y="1168509"/>
                </a:cubicBezTo>
                <a:cubicBezTo>
                  <a:pt x="6098380" y="1104545"/>
                  <a:pt x="6123384" y="996969"/>
                  <a:pt x="6162674" y="909745"/>
                </a:cubicBezTo>
                <a:cubicBezTo>
                  <a:pt x="6212681" y="802169"/>
                  <a:pt x="6305549" y="738205"/>
                  <a:pt x="6412705" y="659704"/>
                </a:cubicBezTo>
                <a:cubicBezTo>
                  <a:pt x="6441280" y="738205"/>
                  <a:pt x="6362699" y="787632"/>
                  <a:pt x="6366271" y="851596"/>
                </a:cubicBezTo>
                <a:cubicBezTo>
                  <a:pt x="6376987" y="854503"/>
                  <a:pt x="6398418" y="860319"/>
                  <a:pt x="6398418" y="860319"/>
                </a:cubicBezTo>
                <a:cubicBezTo>
                  <a:pt x="6455568" y="755650"/>
                  <a:pt x="6562724" y="709131"/>
                  <a:pt x="6694884" y="691686"/>
                </a:cubicBezTo>
                <a:cubicBezTo>
                  <a:pt x="6762750" y="685871"/>
                  <a:pt x="6784181" y="648074"/>
                  <a:pt x="6816327" y="610277"/>
                </a:cubicBezTo>
                <a:cubicBezTo>
                  <a:pt x="6927056" y="482349"/>
                  <a:pt x="7027068" y="345699"/>
                  <a:pt x="7177087" y="238123"/>
                </a:cubicBezTo>
                <a:cubicBezTo>
                  <a:pt x="7159228" y="363144"/>
                  <a:pt x="7059215" y="461997"/>
                  <a:pt x="7016353" y="592833"/>
                </a:cubicBezTo>
                <a:cubicBezTo>
                  <a:pt x="7180659" y="488164"/>
                  <a:pt x="7266384" y="351513"/>
                  <a:pt x="7366396" y="226493"/>
                </a:cubicBezTo>
                <a:cubicBezTo>
                  <a:pt x="7412830" y="168344"/>
                  <a:pt x="7469981" y="116010"/>
                  <a:pt x="7494984" y="49138"/>
                </a:cubicBezTo>
                <a:cubicBezTo>
                  <a:pt x="7500342" y="31693"/>
                  <a:pt x="7511727" y="4436"/>
                  <a:pt x="7538181" y="484"/>
                </a:cubicBezTo>
                <a:close/>
              </a:path>
            </a:pathLst>
          </a:custGeom>
          <a:solidFill>
            <a:srgbClr val="3BA4B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el 1">
            <a:extLst>
              <a:ext uri="{FF2B5EF4-FFF2-40B4-BE49-F238E27FC236}">
                <a16:creationId xmlns:a16="http://schemas.microsoft.com/office/drawing/2014/main" id="{C5A9E35A-963A-4F76-93DD-95DF1BA8CA05}"/>
              </a:ext>
            </a:extLst>
          </p:cNvPr>
          <p:cNvSpPr>
            <a:spLocks noGrp="1"/>
          </p:cNvSpPr>
          <p:nvPr>
            <p:ph type="title"/>
          </p:nvPr>
        </p:nvSpPr>
        <p:spPr>
          <a:xfrm>
            <a:off x="838200" y="365125"/>
            <a:ext cx="10515600" cy="1325563"/>
          </a:xfrm>
        </p:spPr>
        <p:txBody>
          <a:bodyPr>
            <a:normAutofit/>
          </a:bodyPr>
          <a:lstStyle/>
          <a:p>
            <a:r>
              <a:rPr lang="nl-BE" dirty="0"/>
              <a:t>Zelfstandig studeren : de uitdagingen</a:t>
            </a:r>
            <a:endParaRPr lang="en-US" dirty="0"/>
          </a:p>
        </p:txBody>
      </p:sp>
      <p:graphicFrame>
        <p:nvGraphicFramePr>
          <p:cNvPr id="16" name="Tijdelijke aanduiding voor inhoud 2">
            <a:extLst>
              <a:ext uri="{FF2B5EF4-FFF2-40B4-BE49-F238E27FC236}">
                <a16:creationId xmlns:a16="http://schemas.microsoft.com/office/drawing/2014/main" id="{6933AC8E-37D1-48F9-8003-DCEBF33735C3}"/>
              </a:ext>
            </a:extLst>
          </p:cNvPr>
          <p:cNvGraphicFramePr>
            <a:graphicFrameLocks noGrp="1"/>
          </p:cNvGraphicFramePr>
          <p:nvPr>
            <p:ph idx="1"/>
            <p:extLst>
              <p:ext uri="{D42A27DB-BD31-4B8C-83A1-F6EECF244321}">
                <p14:modId xmlns:p14="http://schemas.microsoft.com/office/powerpoint/2010/main" val="405111440"/>
              </p:ext>
            </p:extLst>
          </p:nvPr>
        </p:nvGraphicFramePr>
        <p:xfrm>
          <a:off x="838200" y="2011363"/>
          <a:ext cx="10515600" cy="4160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0950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88F20F8-60BF-42FE-A252-DFD5A7445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8A68847-134F-4AF1-B1C6-332344C9C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rgbClr val="3BA4B1">
              <a:alpha val="20000"/>
            </a:srgbClr>
          </a:solidFill>
          <a:ln w="32707" cap="flat">
            <a:noFill/>
            <a:prstDash val="solid"/>
            <a:miter/>
          </a:ln>
        </p:spPr>
        <p:txBody>
          <a:bodyPr wrap="square" rtlCol="0" anchor="ctr">
            <a:noAutofit/>
          </a:bodyPr>
          <a:lstStyle/>
          <a:p>
            <a:endParaRPr lang="en-US"/>
          </a:p>
        </p:txBody>
      </p:sp>
      <p:sp>
        <p:nvSpPr>
          <p:cNvPr id="2" name="Titel 1">
            <a:extLst>
              <a:ext uri="{FF2B5EF4-FFF2-40B4-BE49-F238E27FC236}">
                <a16:creationId xmlns:a16="http://schemas.microsoft.com/office/drawing/2014/main" id="{2EA287CC-286E-4051-985B-DE656ABDA3AD}"/>
              </a:ext>
            </a:extLst>
          </p:cNvPr>
          <p:cNvSpPr>
            <a:spLocks noGrp="1"/>
          </p:cNvSpPr>
          <p:nvPr>
            <p:ph type="title"/>
          </p:nvPr>
        </p:nvSpPr>
        <p:spPr>
          <a:xfrm>
            <a:off x="838200" y="365125"/>
            <a:ext cx="10515600" cy="1325563"/>
          </a:xfrm>
        </p:spPr>
        <p:txBody>
          <a:bodyPr>
            <a:normAutofit/>
          </a:bodyPr>
          <a:lstStyle/>
          <a:p>
            <a:r>
              <a:rPr lang="nl-BE" dirty="0"/>
              <a:t>Waarom een plan van aanpak? </a:t>
            </a:r>
            <a:endParaRPr lang="en-US" dirty="0"/>
          </a:p>
        </p:txBody>
      </p:sp>
      <p:graphicFrame>
        <p:nvGraphicFramePr>
          <p:cNvPr id="5" name="Tijdelijke aanduiding voor inhoud 2">
            <a:extLst>
              <a:ext uri="{FF2B5EF4-FFF2-40B4-BE49-F238E27FC236}">
                <a16:creationId xmlns:a16="http://schemas.microsoft.com/office/drawing/2014/main" id="{2F9962F0-AA5F-4FBC-B2FE-B16CCA9FAEB2}"/>
              </a:ext>
            </a:extLst>
          </p:cNvPr>
          <p:cNvGraphicFramePr>
            <a:graphicFrameLocks noGrp="1"/>
          </p:cNvGraphicFramePr>
          <p:nvPr>
            <p:ph idx="1"/>
            <p:extLst>
              <p:ext uri="{D42A27DB-BD31-4B8C-83A1-F6EECF244321}">
                <p14:modId xmlns:p14="http://schemas.microsoft.com/office/powerpoint/2010/main" val="3068346915"/>
              </p:ext>
            </p:extLst>
          </p:nvPr>
        </p:nvGraphicFramePr>
        <p:xfrm>
          <a:off x="838200" y="2011363"/>
          <a:ext cx="10515600" cy="4160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825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useBgFill="1">
        <p:nvSpPr>
          <p:cNvPr id="10" name="Rectangle 9">
            <a:extLst>
              <a:ext uri="{FF2B5EF4-FFF2-40B4-BE49-F238E27FC236}">
                <a16:creationId xmlns:a16="http://schemas.microsoft.com/office/drawing/2014/main" id="{D839A9B9-F246-4779-A2BA-7AD3DAB541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00A780F-3DB7-4AC7-B235-86C1C3D90D2E}"/>
              </a:ext>
            </a:extLst>
          </p:cNvPr>
          <p:cNvSpPr>
            <a:spLocks noGrp="1"/>
          </p:cNvSpPr>
          <p:nvPr>
            <p:ph type="title"/>
          </p:nvPr>
        </p:nvSpPr>
        <p:spPr>
          <a:xfrm>
            <a:off x="1524000" y="1834964"/>
            <a:ext cx="9144000" cy="2387600"/>
          </a:xfrm>
        </p:spPr>
        <p:txBody>
          <a:bodyPr vert="horz" lIns="91440" tIns="45720" rIns="91440" bIns="45720" rtlCol="0" anchor="b">
            <a:normAutofit/>
          </a:bodyPr>
          <a:lstStyle/>
          <a:p>
            <a:pPr algn="ctr"/>
            <a:r>
              <a:rPr lang="en-US" sz="6000"/>
              <a:t>Plan Van Aanpak </a:t>
            </a:r>
          </a:p>
        </p:txBody>
      </p:sp>
      <p:sp>
        <p:nvSpPr>
          <p:cNvPr id="3" name="Tijdelijke aanduiding voor tekst 2">
            <a:extLst>
              <a:ext uri="{FF2B5EF4-FFF2-40B4-BE49-F238E27FC236}">
                <a16:creationId xmlns:a16="http://schemas.microsoft.com/office/drawing/2014/main" id="{47E2D319-3139-42B9-8C90-E6D6F51C1531}"/>
              </a:ext>
            </a:extLst>
          </p:cNvPr>
          <p:cNvSpPr>
            <a:spLocks noGrp="1"/>
          </p:cNvSpPr>
          <p:nvPr>
            <p:ph type="body" idx="1"/>
          </p:nvPr>
        </p:nvSpPr>
        <p:spPr>
          <a:xfrm>
            <a:off x="1524000" y="4314639"/>
            <a:ext cx="9144000" cy="1655762"/>
          </a:xfrm>
        </p:spPr>
        <p:txBody>
          <a:bodyPr vert="horz" lIns="91440" tIns="45720" rIns="91440" bIns="45720" rtlCol="0">
            <a:normAutofit/>
          </a:bodyPr>
          <a:lstStyle/>
          <a:p>
            <a:pPr algn="ctr"/>
            <a:r>
              <a:rPr lang="en-US"/>
              <a:t>Stap per stap </a:t>
            </a:r>
          </a:p>
        </p:txBody>
      </p:sp>
      <p:sp>
        <p:nvSpPr>
          <p:cNvPr id="12" name="Freeform: Shape 11">
            <a:extLst>
              <a:ext uri="{FF2B5EF4-FFF2-40B4-BE49-F238E27FC236}">
                <a16:creationId xmlns:a16="http://schemas.microsoft.com/office/drawing/2014/main" id="{689FF3C7-B796-4C63-BF20-B2EE568883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96" y="1"/>
            <a:ext cx="11282409" cy="2930115"/>
          </a:xfrm>
          <a:custGeom>
            <a:avLst/>
            <a:gdLst>
              <a:gd name="connsiteX0" fmla="*/ 1277174 w 11282409"/>
              <a:gd name="connsiteY0" fmla="*/ 0 h 2930115"/>
              <a:gd name="connsiteX1" fmla="*/ 11077320 w 11282409"/>
              <a:gd name="connsiteY1" fmla="*/ 0 h 2930115"/>
              <a:gd name="connsiteX2" fmla="*/ 10933044 w 11282409"/>
              <a:gd name="connsiteY2" fmla="*/ 93916 h 2930115"/>
              <a:gd name="connsiteX3" fmla="*/ 11087630 w 11282409"/>
              <a:gd name="connsiteY3" fmla="*/ 165214 h 2930115"/>
              <a:gd name="connsiteX4" fmla="*/ 10401271 w 11282409"/>
              <a:gd name="connsiteY4" fmla="*/ 582307 h 2930115"/>
              <a:gd name="connsiteX5" fmla="*/ 11038163 w 11282409"/>
              <a:gd name="connsiteY5" fmla="*/ 511009 h 2930115"/>
              <a:gd name="connsiteX6" fmla="*/ 11004154 w 11282409"/>
              <a:gd name="connsiteY6" fmla="*/ 568047 h 2930115"/>
              <a:gd name="connsiteX7" fmla="*/ 10970146 w 11282409"/>
              <a:gd name="connsiteY7" fmla="*/ 625085 h 2930115"/>
              <a:gd name="connsiteX8" fmla="*/ 11270042 w 11282409"/>
              <a:gd name="connsiteY8" fmla="*/ 589437 h 2930115"/>
              <a:gd name="connsiteX9" fmla="*/ 11270042 w 11282409"/>
              <a:gd name="connsiteY9" fmla="*/ 650039 h 2930115"/>
              <a:gd name="connsiteX10" fmla="*/ 11177291 w 11282409"/>
              <a:gd name="connsiteY10" fmla="*/ 721337 h 2930115"/>
              <a:gd name="connsiteX11" fmla="*/ 11270042 w 11282409"/>
              <a:gd name="connsiteY11" fmla="*/ 703512 h 2930115"/>
              <a:gd name="connsiteX12" fmla="*/ 11282409 w 11282409"/>
              <a:gd name="connsiteY12" fmla="*/ 703512 h 2930115"/>
              <a:gd name="connsiteX13" fmla="*/ 11282409 w 11282409"/>
              <a:gd name="connsiteY13" fmla="*/ 981574 h 2930115"/>
              <a:gd name="connsiteX14" fmla="*/ 4053985 w 11282409"/>
              <a:gd name="connsiteY14" fmla="*/ 2928005 h 2930115"/>
              <a:gd name="connsiteX15" fmla="*/ 3386175 w 11282409"/>
              <a:gd name="connsiteY15" fmla="*/ 2892355 h 2930115"/>
              <a:gd name="connsiteX16" fmla="*/ 3228499 w 11282409"/>
              <a:gd name="connsiteY16" fmla="*/ 2774714 h 2930115"/>
              <a:gd name="connsiteX17" fmla="*/ 3389267 w 11282409"/>
              <a:gd name="connsiteY17" fmla="*/ 2717676 h 2930115"/>
              <a:gd name="connsiteX18" fmla="*/ 3883942 w 11282409"/>
              <a:gd name="connsiteY18" fmla="*/ 2535866 h 2930115"/>
              <a:gd name="connsiteX19" fmla="*/ 3401634 w 11282409"/>
              <a:gd name="connsiteY19" fmla="*/ 2564386 h 2930115"/>
              <a:gd name="connsiteX20" fmla="*/ 4087994 w 11282409"/>
              <a:gd name="connsiteY20" fmla="*/ 2414660 h 2930115"/>
              <a:gd name="connsiteX21" fmla="*/ 4285864 w 11282409"/>
              <a:gd name="connsiteY21" fmla="*/ 2336233 h 2930115"/>
              <a:gd name="connsiteX22" fmla="*/ 4091088 w 11282409"/>
              <a:gd name="connsiteY22" fmla="*/ 2304149 h 2930115"/>
              <a:gd name="connsiteX23" fmla="*/ 3148114 w 11282409"/>
              <a:gd name="connsiteY23" fmla="*/ 2400401 h 2930115"/>
              <a:gd name="connsiteX24" fmla="*/ 3058455 w 11282409"/>
              <a:gd name="connsiteY24" fmla="*/ 2411095 h 2930115"/>
              <a:gd name="connsiteX25" fmla="*/ 2443203 w 11282409"/>
              <a:gd name="connsiteY25" fmla="*/ 2336233 h 2930115"/>
              <a:gd name="connsiteX26" fmla="*/ 2786383 w 11282409"/>
              <a:gd name="connsiteY26" fmla="*/ 2257805 h 2930115"/>
              <a:gd name="connsiteX27" fmla="*/ 2390644 w 11282409"/>
              <a:gd name="connsiteY27" fmla="*/ 2211461 h 2930115"/>
              <a:gd name="connsiteX28" fmla="*/ 1911429 w 11282409"/>
              <a:gd name="connsiteY28" fmla="*/ 2168683 h 2930115"/>
              <a:gd name="connsiteX29" fmla="*/ 1416755 w 11282409"/>
              <a:gd name="connsiteY29" fmla="*/ 2026087 h 2930115"/>
              <a:gd name="connsiteX30" fmla="*/ 1070483 w 11282409"/>
              <a:gd name="connsiteY30" fmla="*/ 1979743 h 2930115"/>
              <a:gd name="connsiteX31" fmla="*/ 1104491 w 11282409"/>
              <a:gd name="connsiteY31" fmla="*/ 1854972 h 2930115"/>
              <a:gd name="connsiteX32" fmla="*/ 1039566 w 11282409"/>
              <a:gd name="connsiteY32" fmla="*/ 1748026 h 2930115"/>
              <a:gd name="connsiteX33" fmla="*/ 1623900 w 11282409"/>
              <a:gd name="connsiteY33" fmla="*/ 1694553 h 2930115"/>
              <a:gd name="connsiteX34" fmla="*/ 1401296 w 11282409"/>
              <a:gd name="connsiteY34" fmla="*/ 1676728 h 2930115"/>
              <a:gd name="connsiteX35" fmla="*/ 1302362 w 11282409"/>
              <a:gd name="connsiteY35" fmla="*/ 1623255 h 2930115"/>
              <a:gd name="connsiteX36" fmla="*/ 1385838 w 11282409"/>
              <a:gd name="connsiteY36" fmla="*/ 1566216 h 2930115"/>
              <a:gd name="connsiteX37" fmla="*/ 1756843 w 11282409"/>
              <a:gd name="connsiteY37" fmla="*/ 1377277 h 2930115"/>
              <a:gd name="connsiteX38" fmla="*/ 721120 w 11282409"/>
              <a:gd name="connsiteY38" fmla="*/ 1387972 h 2930115"/>
              <a:gd name="connsiteX39" fmla="*/ 857154 w 11282409"/>
              <a:gd name="connsiteY39" fmla="*/ 1323803 h 2930115"/>
              <a:gd name="connsiteX40" fmla="*/ 2285525 w 11282409"/>
              <a:gd name="connsiteY40" fmla="*/ 924536 h 2930115"/>
              <a:gd name="connsiteX41" fmla="*/ 2569963 w 11282409"/>
              <a:gd name="connsiteY41" fmla="*/ 874628 h 2930115"/>
              <a:gd name="connsiteX42" fmla="*/ 1803218 w 11282409"/>
              <a:gd name="connsiteY42" fmla="*/ 856803 h 2930115"/>
              <a:gd name="connsiteX43" fmla="*/ 625276 w 11282409"/>
              <a:gd name="connsiteY43" fmla="*/ 682124 h 2930115"/>
              <a:gd name="connsiteX44" fmla="*/ 736578 w 11282409"/>
              <a:gd name="connsiteY44" fmla="*/ 521703 h 2930115"/>
              <a:gd name="connsiteX45" fmla="*/ 155336 w 11282409"/>
              <a:gd name="connsiteY45" fmla="*/ 550222 h 2930115"/>
              <a:gd name="connsiteX46" fmla="*/ 421223 w 11282409"/>
              <a:gd name="connsiteY46" fmla="*/ 425451 h 2930115"/>
              <a:gd name="connsiteX47" fmla="*/ 201712 w 11282409"/>
              <a:gd name="connsiteY47" fmla="*/ 404062 h 2930115"/>
              <a:gd name="connsiteX48" fmla="*/ 3843 w 11282409"/>
              <a:gd name="connsiteY48" fmla="*/ 314939 h 2930115"/>
              <a:gd name="connsiteX49" fmla="*/ 829329 w 11282409"/>
              <a:gd name="connsiteY49" fmla="*/ 175909 h 2930115"/>
              <a:gd name="connsiteX50" fmla="*/ 1045749 w 11282409"/>
              <a:gd name="connsiteY50" fmla="*/ 47572 h 2930115"/>
              <a:gd name="connsiteX51" fmla="*/ 1172509 w 11282409"/>
              <a:gd name="connsiteY51" fmla="*/ 11924 h 2930115"/>
              <a:gd name="connsiteX52" fmla="*/ 1257531 w 11282409"/>
              <a:gd name="connsiteY52" fmla="*/ 7914 h 293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82409" h="2930115">
                <a:moveTo>
                  <a:pt x="1277174" y="0"/>
                </a:moveTo>
                <a:lnTo>
                  <a:pt x="11077320" y="0"/>
                </a:lnTo>
                <a:lnTo>
                  <a:pt x="10933044" y="93916"/>
                </a:lnTo>
                <a:cubicBezTo>
                  <a:pt x="10973237" y="147389"/>
                  <a:pt x="11059805" y="83222"/>
                  <a:pt x="11087630" y="165214"/>
                </a:cubicBezTo>
                <a:cubicBezTo>
                  <a:pt x="10865028" y="304245"/>
                  <a:pt x="10660974" y="478924"/>
                  <a:pt x="10401271" y="582307"/>
                </a:cubicBezTo>
                <a:cubicBezTo>
                  <a:pt x="10614599" y="507443"/>
                  <a:pt x="10827927" y="543093"/>
                  <a:pt x="11038163" y="511009"/>
                </a:cubicBezTo>
                <a:cubicBezTo>
                  <a:pt x="11065988" y="553787"/>
                  <a:pt x="11019613" y="553787"/>
                  <a:pt x="11004154" y="568047"/>
                </a:cubicBezTo>
                <a:cubicBezTo>
                  <a:pt x="10988696" y="582307"/>
                  <a:pt x="10967053" y="593001"/>
                  <a:pt x="10970146" y="625085"/>
                </a:cubicBezTo>
                <a:cubicBezTo>
                  <a:pt x="11065988" y="639345"/>
                  <a:pt x="11171107" y="589437"/>
                  <a:pt x="11270042" y="589437"/>
                </a:cubicBezTo>
                <a:lnTo>
                  <a:pt x="11270042" y="650039"/>
                </a:lnTo>
                <a:cubicBezTo>
                  <a:pt x="11236032" y="671428"/>
                  <a:pt x="11192750" y="678558"/>
                  <a:pt x="11177291" y="721337"/>
                </a:cubicBezTo>
                <a:cubicBezTo>
                  <a:pt x="11208207" y="714208"/>
                  <a:pt x="11239125" y="710643"/>
                  <a:pt x="11270042" y="703512"/>
                </a:cubicBezTo>
                <a:lnTo>
                  <a:pt x="11282409" y="703512"/>
                </a:lnTo>
                <a:lnTo>
                  <a:pt x="11282409" y="981574"/>
                </a:lnTo>
                <a:cubicBezTo>
                  <a:pt x="9254245" y="2952959"/>
                  <a:pt x="4397165" y="2906615"/>
                  <a:pt x="4053985" y="2928005"/>
                </a:cubicBezTo>
                <a:cubicBezTo>
                  <a:pt x="3945776" y="2935134"/>
                  <a:pt x="3491294" y="2924439"/>
                  <a:pt x="3386175" y="2892355"/>
                </a:cubicBezTo>
                <a:cubicBezTo>
                  <a:pt x="3243956" y="2853141"/>
                  <a:pt x="3228499" y="2774714"/>
                  <a:pt x="3228499" y="2774714"/>
                </a:cubicBezTo>
                <a:cubicBezTo>
                  <a:pt x="3228499" y="2774714"/>
                  <a:pt x="3299608" y="2742630"/>
                  <a:pt x="3389267" y="2717676"/>
                </a:cubicBezTo>
                <a:cubicBezTo>
                  <a:pt x="3562404" y="2667768"/>
                  <a:pt x="3704623" y="2575080"/>
                  <a:pt x="3883942" y="2535866"/>
                </a:cubicBezTo>
                <a:cubicBezTo>
                  <a:pt x="3723173" y="2546561"/>
                  <a:pt x="3562404" y="2553691"/>
                  <a:pt x="3401634" y="2564386"/>
                </a:cubicBezTo>
                <a:cubicBezTo>
                  <a:pt x="3624237" y="2468133"/>
                  <a:pt x="3859208" y="2453874"/>
                  <a:pt x="4087994" y="2414660"/>
                </a:cubicBezTo>
                <a:cubicBezTo>
                  <a:pt x="4162197" y="2403966"/>
                  <a:pt x="4285864" y="2436049"/>
                  <a:pt x="4285864" y="2336233"/>
                </a:cubicBezTo>
                <a:cubicBezTo>
                  <a:pt x="4282774" y="2272064"/>
                  <a:pt x="4162197" y="2300584"/>
                  <a:pt x="4091088" y="2304149"/>
                </a:cubicBezTo>
                <a:cubicBezTo>
                  <a:pt x="3775732" y="2314843"/>
                  <a:pt x="3463469" y="2361187"/>
                  <a:pt x="3148114" y="2400401"/>
                </a:cubicBezTo>
                <a:cubicBezTo>
                  <a:pt x="3117196" y="2403966"/>
                  <a:pt x="3080097" y="2421790"/>
                  <a:pt x="3058455" y="2411095"/>
                </a:cubicBezTo>
                <a:cubicBezTo>
                  <a:pt x="2879135" y="2339797"/>
                  <a:pt x="2675082" y="2357622"/>
                  <a:pt x="2443203" y="2336233"/>
                </a:cubicBezTo>
                <a:cubicBezTo>
                  <a:pt x="2569963" y="2254241"/>
                  <a:pt x="2678173" y="2311278"/>
                  <a:pt x="2786383" y="2257805"/>
                </a:cubicBezTo>
                <a:cubicBezTo>
                  <a:pt x="2653440" y="2200766"/>
                  <a:pt x="2517405" y="2225722"/>
                  <a:pt x="2390644" y="2211461"/>
                </a:cubicBezTo>
                <a:cubicBezTo>
                  <a:pt x="2297893" y="2200766"/>
                  <a:pt x="1963988" y="2186507"/>
                  <a:pt x="1911429" y="2168683"/>
                </a:cubicBezTo>
                <a:cubicBezTo>
                  <a:pt x="1750660" y="2115209"/>
                  <a:pt x="1558974" y="2122339"/>
                  <a:pt x="1416755" y="2026087"/>
                </a:cubicBezTo>
                <a:cubicBezTo>
                  <a:pt x="1314728" y="1958354"/>
                  <a:pt x="1178693" y="2015393"/>
                  <a:pt x="1070483" y="1979743"/>
                </a:cubicBezTo>
                <a:cubicBezTo>
                  <a:pt x="1024107" y="1929835"/>
                  <a:pt x="1089033" y="1894186"/>
                  <a:pt x="1104491" y="1854972"/>
                </a:cubicBezTo>
                <a:cubicBezTo>
                  <a:pt x="1126133" y="1805064"/>
                  <a:pt x="1067391" y="1794370"/>
                  <a:pt x="1039566" y="1748026"/>
                </a:cubicBezTo>
                <a:cubicBezTo>
                  <a:pt x="1231252" y="1751591"/>
                  <a:pt x="1413663" y="1737331"/>
                  <a:pt x="1623900" y="1694553"/>
                </a:cubicBezTo>
                <a:cubicBezTo>
                  <a:pt x="1537332" y="1630384"/>
                  <a:pt x="1463130" y="1690987"/>
                  <a:pt x="1401296" y="1676728"/>
                </a:cubicBezTo>
                <a:cubicBezTo>
                  <a:pt x="1358012" y="1666033"/>
                  <a:pt x="1302362" y="1676728"/>
                  <a:pt x="1302362" y="1623255"/>
                </a:cubicBezTo>
                <a:cubicBezTo>
                  <a:pt x="1302362" y="1580476"/>
                  <a:pt x="1351829" y="1573345"/>
                  <a:pt x="1385838" y="1566216"/>
                </a:cubicBezTo>
                <a:cubicBezTo>
                  <a:pt x="1518781" y="1541262"/>
                  <a:pt x="1648633" y="1509178"/>
                  <a:pt x="1756843" y="1377277"/>
                </a:cubicBezTo>
                <a:cubicBezTo>
                  <a:pt x="1407480" y="1334499"/>
                  <a:pt x="1048840" y="1502049"/>
                  <a:pt x="721120" y="1387972"/>
                </a:cubicBezTo>
                <a:cubicBezTo>
                  <a:pt x="748945" y="1313109"/>
                  <a:pt x="813871" y="1327368"/>
                  <a:pt x="857154" y="1323803"/>
                </a:cubicBezTo>
                <a:cubicBezTo>
                  <a:pt x="1147775" y="1291720"/>
                  <a:pt x="2127849" y="903147"/>
                  <a:pt x="2285525" y="924536"/>
                </a:cubicBezTo>
                <a:cubicBezTo>
                  <a:pt x="2381369" y="935231"/>
                  <a:pt x="2480304" y="928101"/>
                  <a:pt x="2569963" y="874628"/>
                </a:cubicBezTo>
                <a:cubicBezTo>
                  <a:pt x="2678173" y="810460"/>
                  <a:pt x="1988721" y="945926"/>
                  <a:pt x="1803218" y="856803"/>
                </a:cubicBezTo>
                <a:cubicBezTo>
                  <a:pt x="1713559" y="814024"/>
                  <a:pt x="956090" y="689253"/>
                  <a:pt x="625276" y="682124"/>
                </a:cubicBezTo>
                <a:cubicBezTo>
                  <a:pt x="656194" y="614390"/>
                  <a:pt x="770587" y="617955"/>
                  <a:pt x="736578" y="521703"/>
                </a:cubicBezTo>
                <a:cubicBezTo>
                  <a:pt x="557259" y="514574"/>
                  <a:pt x="365573" y="575176"/>
                  <a:pt x="155336" y="550222"/>
                </a:cubicBezTo>
                <a:cubicBezTo>
                  <a:pt x="229537" y="464666"/>
                  <a:pt x="337746" y="471795"/>
                  <a:pt x="421223" y="425451"/>
                </a:cubicBezTo>
                <a:cubicBezTo>
                  <a:pt x="356297" y="361283"/>
                  <a:pt x="275913" y="400497"/>
                  <a:pt x="201712" y="404062"/>
                </a:cubicBezTo>
                <a:cubicBezTo>
                  <a:pt x="136786" y="407627"/>
                  <a:pt x="-27075" y="318505"/>
                  <a:pt x="3843" y="314939"/>
                </a:cubicBezTo>
                <a:cubicBezTo>
                  <a:pt x="282096" y="293551"/>
                  <a:pt x="551076" y="197299"/>
                  <a:pt x="829329" y="175909"/>
                </a:cubicBezTo>
                <a:cubicBezTo>
                  <a:pt x="922080" y="168779"/>
                  <a:pt x="1027200" y="175909"/>
                  <a:pt x="1045749" y="47572"/>
                </a:cubicBezTo>
                <a:cubicBezTo>
                  <a:pt x="1048840" y="11924"/>
                  <a:pt x="1039566" y="4795"/>
                  <a:pt x="1172509" y="11924"/>
                </a:cubicBezTo>
                <a:cubicBezTo>
                  <a:pt x="1198789" y="13707"/>
                  <a:pt x="1228933" y="14598"/>
                  <a:pt x="1257531" y="7914"/>
                </a:cubicBezTo>
                <a:close/>
              </a:path>
            </a:pathLst>
          </a:custGeom>
          <a:solidFill>
            <a:srgbClr val="3BA4B1">
              <a:alpha val="20000"/>
            </a:srgbClr>
          </a:solidFill>
          <a:ln w="32707" cap="flat">
            <a:noFill/>
            <a:prstDash val="solid"/>
            <a:miter/>
          </a:ln>
        </p:spPr>
        <p:txBody>
          <a:bodyPr wrap="square" rtlCol="0" anchor="ctr">
            <a:noAutofit/>
          </a:bodyPr>
          <a:lstStyle/>
          <a:p>
            <a:endParaRPr lang="en-US">
              <a:solidFill>
                <a:schemeClr val="tx1"/>
              </a:solidFill>
            </a:endParaRPr>
          </a:p>
        </p:txBody>
      </p:sp>
    </p:spTree>
    <p:extLst>
      <p:ext uri="{BB962C8B-B14F-4D97-AF65-F5344CB8AC3E}">
        <p14:creationId xmlns:p14="http://schemas.microsoft.com/office/powerpoint/2010/main" val="2869626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88F20F8-60BF-42FE-A252-DFD5A7445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8A68847-134F-4AF1-B1C6-332344C9C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rgbClr val="3BA4B1">
              <a:alpha val="20000"/>
            </a:srgbClr>
          </a:solidFill>
          <a:ln w="32707" cap="flat">
            <a:noFill/>
            <a:prstDash val="solid"/>
            <a:miter/>
          </a:ln>
        </p:spPr>
        <p:txBody>
          <a:bodyPr wrap="square" rtlCol="0" anchor="ctr">
            <a:noAutofit/>
          </a:bodyPr>
          <a:lstStyle/>
          <a:p>
            <a:endParaRPr lang="en-US"/>
          </a:p>
        </p:txBody>
      </p:sp>
      <p:sp>
        <p:nvSpPr>
          <p:cNvPr id="2" name="Titel 1">
            <a:extLst>
              <a:ext uri="{FF2B5EF4-FFF2-40B4-BE49-F238E27FC236}">
                <a16:creationId xmlns:a16="http://schemas.microsoft.com/office/drawing/2014/main" id="{6948A6A4-025B-42BC-9F56-8CEF5DDD25F3}"/>
              </a:ext>
            </a:extLst>
          </p:cNvPr>
          <p:cNvSpPr>
            <a:spLocks noGrp="1"/>
          </p:cNvSpPr>
          <p:nvPr>
            <p:ph type="title"/>
          </p:nvPr>
        </p:nvSpPr>
        <p:spPr>
          <a:xfrm>
            <a:off x="838200" y="365125"/>
            <a:ext cx="10515600" cy="1325563"/>
          </a:xfrm>
        </p:spPr>
        <p:txBody>
          <a:bodyPr>
            <a:normAutofit/>
          </a:bodyPr>
          <a:lstStyle/>
          <a:p>
            <a:r>
              <a:rPr lang="nl-BE" dirty="0"/>
              <a:t>STAP 1 </a:t>
            </a:r>
            <a:endParaRPr lang="en-US" dirty="0"/>
          </a:p>
        </p:txBody>
      </p:sp>
      <p:graphicFrame>
        <p:nvGraphicFramePr>
          <p:cNvPr id="7" name="Tijdelijke aanduiding voor inhoud 4">
            <a:extLst>
              <a:ext uri="{FF2B5EF4-FFF2-40B4-BE49-F238E27FC236}">
                <a16:creationId xmlns:a16="http://schemas.microsoft.com/office/drawing/2014/main" id="{A854BBFC-939B-4C67-A5DC-F99C0EF4F7EE}"/>
              </a:ext>
            </a:extLst>
          </p:cNvPr>
          <p:cNvGraphicFramePr>
            <a:graphicFrameLocks noGrp="1"/>
          </p:cNvGraphicFramePr>
          <p:nvPr>
            <p:ph idx="1"/>
            <p:extLst>
              <p:ext uri="{D42A27DB-BD31-4B8C-83A1-F6EECF244321}">
                <p14:modId xmlns:p14="http://schemas.microsoft.com/office/powerpoint/2010/main" val="1907290200"/>
              </p:ext>
            </p:extLst>
          </p:nvPr>
        </p:nvGraphicFramePr>
        <p:xfrm>
          <a:off x="838200" y="2011363"/>
          <a:ext cx="10515600" cy="4160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1209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useBgFill="1">
        <p:nvSpPr>
          <p:cNvPr id="13" name="Rectangle 12">
            <a:extLst>
              <a:ext uri="{FF2B5EF4-FFF2-40B4-BE49-F238E27FC236}">
                <a16:creationId xmlns:a16="http://schemas.microsoft.com/office/drawing/2014/main" id="{BD517D21-289D-4850-929A-9D0A854EA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mask">
            <a:extLst>
              <a:ext uri="{FF2B5EF4-FFF2-40B4-BE49-F238E27FC236}">
                <a16:creationId xmlns:a16="http://schemas.microsoft.com/office/drawing/2014/main" id="{69F2D923-FC6D-402C-AF7F-48E07A897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3" y="-1"/>
            <a:ext cx="12188952" cy="6858000"/>
          </a:xfrm>
          <a:custGeom>
            <a:avLst/>
            <a:gdLst>
              <a:gd name="connsiteX0" fmla="*/ 10360682 w 12188952"/>
              <a:gd name="connsiteY0" fmla="*/ 1582951 h 6858000"/>
              <a:gd name="connsiteX1" fmla="*/ 9965970 w 12188952"/>
              <a:gd name="connsiteY1" fmla="*/ 1755290 h 6858000"/>
              <a:gd name="connsiteX2" fmla="*/ 9601833 w 12188952"/>
              <a:gd name="connsiteY2" fmla="*/ 1855358 h 6858000"/>
              <a:gd name="connsiteX3" fmla="*/ 9032001 w 12188952"/>
              <a:gd name="connsiteY3" fmla="*/ 1899833 h 6858000"/>
              <a:gd name="connsiteX4" fmla="*/ 8453831 w 12188952"/>
              <a:gd name="connsiteY4" fmla="*/ 1933189 h 6858000"/>
              <a:gd name="connsiteX5" fmla="*/ 7883999 w 12188952"/>
              <a:gd name="connsiteY5" fmla="*/ 1944308 h 6858000"/>
              <a:gd name="connsiteX6" fmla="*/ 7311387 w 12188952"/>
              <a:gd name="connsiteY6" fmla="*/ 1941528 h 6858000"/>
              <a:gd name="connsiteX7" fmla="*/ 7047319 w 12188952"/>
              <a:gd name="connsiteY7" fmla="*/ 1938749 h 6858000"/>
              <a:gd name="connsiteX8" fmla="*/ 6335724 w 12188952"/>
              <a:gd name="connsiteY8" fmla="*/ 1913732 h 6858000"/>
              <a:gd name="connsiteX9" fmla="*/ 6332945 w 12188952"/>
              <a:gd name="connsiteY9" fmla="*/ 1913732 h 6858000"/>
              <a:gd name="connsiteX10" fmla="*/ 6168943 w 12188952"/>
              <a:gd name="connsiteY10" fmla="*/ 1908172 h 6858000"/>
              <a:gd name="connsiteX11" fmla="*/ 5596332 w 12188952"/>
              <a:gd name="connsiteY11" fmla="*/ 1908172 h 6858000"/>
              <a:gd name="connsiteX12" fmla="*/ 5023720 w 12188952"/>
              <a:gd name="connsiteY12" fmla="*/ 1977664 h 6858000"/>
              <a:gd name="connsiteX13" fmla="*/ 4453890 w 12188952"/>
              <a:gd name="connsiteY13" fmla="*/ 2058275 h 6858000"/>
              <a:gd name="connsiteX14" fmla="*/ 4028600 w 12188952"/>
              <a:gd name="connsiteY14" fmla="*/ 2113868 h 6858000"/>
              <a:gd name="connsiteX15" fmla="*/ 3956328 w 12188952"/>
              <a:gd name="connsiteY15" fmla="*/ 2347360 h 6858000"/>
              <a:gd name="connsiteX16" fmla="*/ 4209278 w 12188952"/>
              <a:gd name="connsiteY16" fmla="*/ 2525259 h 6858000"/>
              <a:gd name="connsiteX17" fmla="*/ 4053617 w 12188952"/>
              <a:gd name="connsiteY17" fmla="*/ 2644784 h 6858000"/>
              <a:gd name="connsiteX18" fmla="*/ 4278770 w 12188952"/>
              <a:gd name="connsiteY18" fmla="*/ 2789327 h 6858000"/>
              <a:gd name="connsiteX19" fmla="*/ 4412194 w 12188952"/>
              <a:gd name="connsiteY19" fmla="*/ 2914412 h 6858000"/>
              <a:gd name="connsiteX20" fmla="*/ 4920873 w 12188952"/>
              <a:gd name="connsiteY20" fmla="*/ 2970006 h 6858000"/>
              <a:gd name="connsiteX21" fmla="*/ 5051518 w 12188952"/>
              <a:gd name="connsiteY21" fmla="*/ 3045057 h 6858000"/>
              <a:gd name="connsiteX22" fmla="*/ 4920873 w 12188952"/>
              <a:gd name="connsiteY22" fmla="*/ 3092311 h 6858000"/>
              <a:gd name="connsiteX23" fmla="*/ 4137007 w 12188952"/>
              <a:gd name="connsiteY23" fmla="*/ 3075633 h 6858000"/>
              <a:gd name="connsiteX24" fmla="*/ 4034159 w 12188952"/>
              <a:gd name="connsiteY24" fmla="*/ 3136786 h 6858000"/>
              <a:gd name="connsiteX25" fmla="*/ 5296129 w 12188952"/>
              <a:gd name="connsiteY25" fmla="*/ 3286888 h 6858000"/>
              <a:gd name="connsiteX26" fmla="*/ 4517821 w 12188952"/>
              <a:gd name="connsiteY26" fmla="*/ 3589872 h 6858000"/>
              <a:gd name="connsiteX27" fmla="*/ 4754094 w 12188952"/>
              <a:gd name="connsiteY27" fmla="*/ 3648245 h 6858000"/>
              <a:gd name="connsiteX28" fmla="*/ 5218298 w 12188952"/>
              <a:gd name="connsiteY28" fmla="*/ 3890077 h 6858000"/>
              <a:gd name="connsiteX29" fmla="*/ 4806907 w 12188952"/>
              <a:gd name="connsiteY29" fmla="*/ 4067975 h 6858000"/>
              <a:gd name="connsiteX30" fmla="*/ 5137687 w 12188952"/>
              <a:gd name="connsiteY30" fmla="*/ 4173602 h 6858000"/>
              <a:gd name="connsiteX31" fmla="*/ 5218298 w 12188952"/>
              <a:gd name="connsiteY31" fmla="*/ 4240314 h 6858000"/>
              <a:gd name="connsiteX32" fmla="*/ 5176602 w 12188952"/>
              <a:gd name="connsiteY32" fmla="*/ 4256992 h 6858000"/>
              <a:gd name="connsiteX33" fmla="*/ 5913214 w 12188952"/>
              <a:gd name="connsiteY33" fmla="*/ 4384858 h 6858000"/>
              <a:gd name="connsiteX34" fmla="*/ 5607451 w 12188952"/>
              <a:gd name="connsiteY34" fmla="*/ 4443230 h 6858000"/>
              <a:gd name="connsiteX35" fmla="*/ 7586575 w 12188952"/>
              <a:gd name="connsiteY35" fmla="*/ 4924113 h 6858000"/>
              <a:gd name="connsiteX36" fmla="*/ 10471869 w 12188952"/>
              <a:gd name="connsiteY36" fmla="*/ 4985265 h 6858000"/>
              <a:gd name="connsiteX37" fmla="*/ 10916616 w 12188952"/>
              <a:gd name="connsiteY37" fmla="*/ 4687841 h 6858000"/>
              <a:gd name="connsiteX38" fmla="*/ 11333566 w 12188952"/>
              <a:gd name="connsiteY38" fmla="*/ 3392515 h 6858000"/>
              <a:gd name="connsiteX39" fmla="*/ 11289091 w 12188952"/>
              <a:gd name="connsiteY39" fmla="*/ 2300106 h 6858000"/>
              <a:gd name="connsiteX40" fmla="*/ 10747056 w 12188952"/>
              <a:gd name="connsiteY40" fmla="*/ 1816443 h 6858000"/>
              <a:gd name="connsiteX41" fmla="*/ 10360682 w 12188952"/>
              <a:gd name="connsiteY41" fmla="*/ 1582951 h 6858000"/>
              <a:gd name="connsiteX42" fmla="*/ 0 w 12188952"/>
              <a:gd name="connsiteY42" fmla="*/ 0 h 6858000"/>
              <a:gd name="connsiteX43" fmla="*/ 12188952 w 12188952"/>
              <a:gd name="connsiteY43" fmla="*/ 0 h 6858000"/>
              <a:gd name="connsiteX44" fmla="*/ 12188952 w 12188952"/>
              <a:gd name="connsiteY44" fmla="*/ 6858000 h 6858000"/>
              <a:gd name="connsiteX45" fmla="*/ 0 w 12188952"/>
              <a:gd name="connsiteY4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2188952" h="6858000">
                <a:moveTo>
                  <a:pt x="10360682" y="1582951"/>
                </a:moveTo>
                <a:cubicBezTo>
                  <a:pt x="10227259" y="1638544"/>
                  <a:pt x="10118852" y="1796986"/>
                  <a:pt x="9965970" y="1755290"/>
                </a:cubicBezTo>
                <a:cubicBezTo>
                  <a:pt x="9813089" y="1716375"/>
                  <a:pt x="9743597" y="1916511"/>
                  <a:pt x="9601833" y="1855358"/>
                </a:cubicBezTo>
                <a:cubicBezTo>
                  <a:pt x="9415596" y="1910952"/>
                  <a:pt x="9223799" y="1910952"/>
                  <a:pt x="9032001" y="1899833"/>
                </a:cubicBezTo>
                <a:cubicBezTo>
                  <a:pt x="8840205" y="1924850"/>
                  <a:pt x="8648407" y="1952647"/>
                  <a:pt x="8453831" y="1933189"/>
                </a:cubicBezTo>
                <a:cubicBezTo>
                  <a:pt x="8262034" y="1949868"/>
                  <a:pt x="8075796" y="1960986"/>
                  <a:pt x="7883999" y="1944308"/>
                </a:cubicBezTo>
                <a:cubicBezTo>
                  <a:pt x="7692202" y="1963765"/>
                  <a:pt x="7500405" y="1955426"/>
                  <a:pt x="7311387" y="1941528"/>
                </a:cubicBezTo>
                <a:cubicBezTo>
                  <a:pt x="7222438" y="1941528"/>
                  <a:pt x="7136268" y="1938749"/>
                  <a:pt x="7047319" y="1938749"/>
                </a:cubicBezTo>
                <a:cubicBezTo>
                  <a:pt x="6811047" y="1927630"/>
                  <a:pt x="6574776" y="1922071"/>
                  <a:pt x="6335724" y="1913732"/>
                </a:cubicBezTo>
                <a:cubicBezTo>
                  <a:pt x="6335724" y="1913732"/>
                  <a:pt x="6332945" y="1913732"/>
                  <a:pt x="6332945" y="1913732"/>
                </a:cubicBezTo>
                <a:cubicBezTo>
                  <a:pt x="6277350" y="1910952"/>
                  <a:pt x="6224538" y="1910952"/>
                  <a:pt x="6168943" y="1908172"/>
                </a:cubicBezTo>
                <a:cubicBezTo>
                  <a:pt x="5977147" y="1908172"/>
                  <a:pt x="5785350" y="1908172"/>
                  <a:pt x="5596332" y="1908172"/>
                </a:cubicBezTo>
                <a:cubicBezTo>
                  <a:pt x="5410094" y="1983223"/>
                  <a:pt x="5207180" y="1919291"/>
                  <a:pt x="5023720" y="1977664"/>
                </a:cubicBezTo>
                <a:cubicBezTo>
                  <a:pt x="4829144" y="1974885"/>
                  <a:pt x="4645687" y="2033257"/>
                  <a:pt x="4453890" y="2058275"/>
                </a:cubicBezTo>
                <a:cubicBezTo>
                  <a:pt x="4309346" y="2069393"/>
                  <a:pt x="4162024" y="2055495"/>
                  <a:pt x="4028600" y="2113868"/>
                </a:cubicBezTo>
                <a:cubicBezTo>
                  <a:pt x="3925752" y="2161122"/>
                  <a:pt x="3845142" y="2222275"/>
                  <a:pt x="3956328" y="2347360"/>
                </a:cubicBezTo>
                <a:cubicBezTo>
                  <a:pt x="4089753" y="2344581"/>
                  <a:pt x="4075854" y="2555835"/>
                  <a:pt x="4209278" y="2525259"/>
                </a:cubicBezTo>
                <a:cubicBezTo>
                  <a:pt x="4181482" y="2622548"/>
                  <a:pt x="4086973" y="2572513"/>
                  <a:pt x="4053617" y="2644784"/>
                </a:cubicBezTo>
                <a:cubicBezTo>
                  <a:pt x="4123109" y="2705937"/>
                  <a:pt x="4256532" y="2661463"/>
                  <a:pt x="4278770" y="2789327"/>
                </a:cubicBezTo>
                <a:cubicBezTo>
                  <a:pt x="4250974" y="2922751"/>
                  <a:pt x="4339924" y="2906073"/>
                  <a:pt x="4412194" y="2914412"/>
                </a:cubicBezTo>
                <a:cubicBezTo>
                  <a:pt x="4584534" y="2931091"/>
                  <a:pt x="4751314" y="2942209"/>
                  <a:pt x="4920873" y="2970006"/>
                </a:cubicBezTo>
                <a:cubicBezTo>
                  <a:pt x="4962568" y="2978345"/>
                  <a:pt x="5059857" y="2958887"/>
                  <a:pt x="5051518" y="3045057"/>
                </a:cubicBezTo>
                <a:cubicBezTo>
                  <a:pt x="5043179" y="3114548"/>
                  <a:pt x="4968127" y="3089532"/>
                  <a:pt x="4920873" y="3092311"/>
                </a:cubicBezTo>
                <a:cubicBezTo>
                  <a:pt x="4659584" y="3125668"/>
                  <a:pt x="4395517" y="3072854"/>
                  <a:pt x="4137007" y="3075633"/>
                </a:cubicBezTo>
                <a:cubicBezTo>
                  <a:pt x="4106431" y="3075633"/>
                  <a:pt x="4100871" y="3167362"/>
                  <a:pt x="4034159" y="3136786"/>
                </a:cubicBezTo>
                <a:cubicBezTo>
                  <a:pt x="4209278" y="3220176"/>
                  <a:pt x="5023720" y="3242414"/>
                  <a:pt x="5296129" y="3286888"/>
                </a:cubicBezTo>
                <a:cubicBezTo>
                  <a:pt x="5012602" y="3603771"/>
                  <a:pt x="4742974" y="3411974"/>
                  <a:pt x="4517821" y="3589872"/>
                </a:cubicBezTo>
                <a:cubicBezTo>
                  <a:pt x="4517821" y="3589872"/>
                  <a:pt x="4562296" y="3589872"/>
                  <a:pt x="4754094" y="3648245"/>
                </a:cubicBezTo>
                <a:cubicBezTo>
                  <a:pt x="4906975" y="3695499"/>
                  <a:pt x="4831925" y="3762211"/>
                  <a:pt x="5218298" y="3890077"/>
                </a:cubicBezTo>
                <a:cubicBezTo>
                  <a:pt x="5070976" y="3931771"/>
                  <a:pt x="4879178" y="3851161"/>
                  <a:pt x="4806907" y="4067975"/>
                </a:cubicBezTo>
                <a:cubicBezTo>
                  <a:pt x="4920873" y="4106891"/>
                  <a:pt x="5057077" y="4070755"/>
                  <a:pt x="5137687" y="4173602"/>
                </a:cubicBezTo>
                <a:cubicBezTo>
                  <a:pt x="5162704" y="4204179"/>
                  <a:pt x="5187722" y="4223637"/>
                  <a:pt x="5218298" y="4240314"/>
                </a:cubicBezTo>
                <a:cubicBezTo>
                  <a:pt x="5204400" y="4245874"/>
                  <a:pt x="5187722" y="4251433"/>
                  <a:pt x="5176602" y="4256992"/>
                </a:cubicBezTo>
                <a:cubicBezTo>
                  <a:pt x="5198840" y="4276451"/>
                  <a:pt x="5768673" y="4382077"/>
                  <a:pt x="5913214" y="4384858"/>
                </a:cubicBezTo>
                <a:cubicBezTo>
                  <a:pt x="5813146" y="4418213"/>
                  <a:pt x="5607451" y="4443230"/>
                  <a:pt x="5607451" y="4443230"/>
                </a:cubicBezTo>
                <a:cubicBezTo>
                  <a:pt x="5607451" y="4443230"/>
                  <a:pt x="5651926" y="4571095"/>
                  <a:pt x="7586575" y="4924113"/>
                </a:cubicBezTo>
                <a:cubicBezTo>
                  <a:pt x="7942372" y="4988046"/>
                  <a:pt x="10310649" y="4996385"/>
                  <a:pt x="10471869" y="4985265"/>
                </a:cubicBezTo>
                <a:cubicBezTo>
                  <a:pt x="10624751" y="4974147"/>
                  <a:pt x="10827667" y="4668383"/>
                  <a:pt x="10916616" y="4687841"/>
                </a:cubicBezTo>
                <a:cubicBezTo>
                  <a:pt x="10944413" y="4660044"/>
                  <a:pt x="11250176" y="3981806"/>
                  <a:pt x="11333566" y="3392515"/>
                </a:cubicBezTo>
                <a:cubicBezTo>
                  <a:pt x="11355803" y="3156244"/>
                  <a:pt x="11378041" y="2483564"/>
                  <a:pt x="11289091" y="2300106"/>
                </a:cubicBezTo>
                <a:cubicBezTo>
                  <a:pt x="11239057" y="2194478"/>
                  <a:pt x="10874921" y="1872037"/>
                  <a:pt x="10747056" y="1816443"/>
                </a:cubicBezTo>
                <a:cubicBezTo>
                  <a:pt x="10616412" y="1744172"/>
                  <a:pt x="10463531" y="1708036"/>
                  <a:pt x="10360682" y="1582951"/>
                </a:cubicBezTo>
                <a:close/>
                <a:moveTo>
                  <a:pt x="0" y="0"/>
                </a:moveTo>
                <a:lnTo>
                  <a:pt x="12188952" y="0"/>
                </a:lnTo>
                <a:lnTo>
                  <a:pt x="12188952"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1B7F71CB-BCC3-4E47-BB22-8FD15401EFD5}"/>
              </a:ext>
            </a:extLst>
          </p:cNvPr>
          <p:cNvSpPr>
            <a:spLocks noGrp="1"/>
          </p:cNvSpPr>
          <p:nvPr>
            <p:ph type="title"/>
          </p:nvPr>
        </p:nvSpPr>
        <p:spPr>
          <a:xfrm>
            <a:off x="838200" y="1113158"/>
            <a:ext cx="4614334" cy="2806704"/>
          </a:xfrm>
        </p:spPr>
        <p:txBody>
          <a:bodyPr vert="horz" lIns="91440" tIns="45720" rIns="91440" bIns="45720" rtlCol="0" anchor="b">
            <a:normAutofit/>
          </a:bodyPr>
          <a:lstStyle/>
          <a:p>
            <a:r>
              <a:rPr lang="en-US" sz="4800"/>
              <a:t>Voorbeeld Infofiche</a:t>
            </a:r>
          </a:p>
        </p:txBody>
      </p:sp>
      <p:pic>
        <p:nvPicPr>
          <p:cNvPr id="6" name="Tijdelijke aanduiding voor inhoud 5">
            <a:extLst>
              <a:ext uri="{FF2B5EF4-FFF2-40B4-BE49-F238E27FC236}">
                <a16:creationId xmlns:a16="http://schemas.microsoft.com/office/drawing/2014/main" id="{5DA91BD6-C280-41A9-9EBF-628F0D90FD9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94470" y="647913"/>
            <a:ext cx="5482167" cy="55427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3134180"/>
      </p:ext>
    </p:extLst>
  </p:cSld>
  <p:clrMapOvr>
    <a:masterClrMapping/>
  </p:clrMapOvr>
</p:sld>
</file>

<file path=ppt/theme/theme1.xml><?xml version="1.0" encoding="utf-8"?>
<a:theme xmlns:a="http://schemas.openxmlformats.org/drawingml/2006/main" name="BrushVTI">
  <a:themeElements>
    <a:clrScheme name="AnalogousFromRegularSeed_2SEEDS">
      <a:dk1>
        <a:srgbClr val="000000"/>
      </a:dk1>
      <a:lt1>
        <a:srgbClr val="FFFFFF"/>
      </a:lt1>
      <a:dk2>
        <a:srgbClr val="243D41"/>
      </a:dk2>
      <a:lt2>
        <a:srgbClr val="EBE7E6"/>
      </a:lt2>
      <a:accent1>
        <a:srgbClr val="3BA4B1"/>
      </a:accent1>
      <a:accent2>
        <a:srgbClr val="46B291"/>
      </a:accent2>
      <a:accent3>
        <a:srgbClr val="4D85C3"/>
      </a:accent3>
      <a:accent4>
        <a:srgbClr val="B13B77"/>
      </a:accent4>
      <a:accent5>
        <a:srgbClr val="C34D58"/>
      </a:accent5>
      <a:accent6>
        <a:srgbClr val="B1613B"/>
      </a:accent6>
      <a:hlink>
        <a:srgbClr val="C8665A"/>
      </a:hlink>
      <a:folHlink>
        <a:srgbClr val="848484"/>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4799</Words>
  <Application>Microsoft Office PowerPoint</Application>
  <PresentationFormat>Breedbeeld</PresentationFormat>
  <Paragraphs>238</Paragraphs>
  <Slides>23</Slides>
  <Notes>23</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23</vt:i4>
      </vt:variant>
    </vt:vector>
  </HeadingPairs>
  <TitlesOfParts>
    <vt:vector size="29" baseType="lpstr">
      <vt:lpstr>Arial</vt:lpstr>
      <vt:lpstr>Calibri</vt:lpstr>
      <vt:lpstr>Century Gothic</vt:lpstr>
      <vt:lpstr>Elephant</vt:lpstr>
      <vt:lpstr>Wingdings</vt:lpstr>
      <vt:lpstr>BrushVTI</vt:lpstr>
      <vt:lpstr>First (Corona) Aid Kit </vt:lpstr>
      <vt:lpstr>Inhoud van deze studieworkshop</vt:lpstr>
      <vt:lpstr>Luca School of Arts: Coronamaatregelen</vt:lpstr>
      <vt:lpstr>Zelfstandig studeren en werken : een plan van aanpak </vt:lpstr>
      <vt:lpstr>Zelfstandig studeren : de uitdagingen</vt:lpstr>
      <vt:lpstr>Waarom een plan van aanpak? </vt:lpstr>
      <vt:lpstr>Plan Van Aanpak </vt:lpstr>
      <vt:lpstr>STAP 1 </vt:lpstr>
      <vt:lpstr>Voorbeeld Infofiche</vt:lpstr>
      <vt:lpstr>STAP 2 : Maak een TO-DO lijst</vt:lpstr>
      <vt:lpstr>Stap 3 : Maak een weekplanning</vt:lpstr>
      <vt:lpstr>Stappenplan voor een goede weekplanning: </vt:lpstr>
      <vt:lpstr>Voorbeeld weekplanning </vt:lpstr>
      <vt:lpstr>Stap 4 : Je weekplanning naleven</vt:lpstr>
      <vt:lpstr>Stap 5 : Evalueren en bijsturen  </vt:lpstr>
      <vt:lpstr>Hulp nodig? </vt:lpstr>
      <vt:lpstr>Uitzonderlijke maatregel : Individuele studiebegeleiding </vt:lpstr>
      <vt:lpstr>Contactgegevens Zorgcoaches (studiebegeleiding)</vt:lpstr>
      <vt:lpstr>ONTSPANNING </vt:lpstr>
      <vt:lpstr>Relax en blijf fit in je hoofd </vt:lpstr>
      <vt:lpstr>Niet wel in je vel? </vt:lpstr>
      <vt:lpstr>Stay connected </vt:lpstr>
      <vt:lpstr>Veel succes en… blijf in uw kot!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(Corona) Aid Kit</dc:title>
  <dc:creator>Maryse De Waele</dc:creator>
  <cp:lastModifiedBy>AnneLies Bas</cp:lastModifiedBy>
  <cp:revision>3</cp:revision>
  <dcterms:created xsi:type="dcterms:W3CDTF">2020-03-24T14:46:56Z</dcterms:created>
  <dcterms:modified xsi:type="dcterms:W3CDTF">2020-03-30T12:08:55Z</dcterms:modified>
</cp:coreProperties>
</file>