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351B"/>
    <a:srgbClr val="A06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90" d="100"/>
          <a:sy n="90" d="100"/>
        </p:scale>
        <p:origin x="123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5712D-CED9-4F27-8DD9-87C150521F06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6BAD6FBF-8BFD-43A1-8B29-85B035BF66E9}">
      <dgm:prSet phldrT="[Texte]"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fr-FR" sz="1400" b="1">
              <a:solidFill>
                <a:schemeClr val="bg1"/>
              </a:solidFill>
            </a:rPr>
            <a:t>European Union </a:t>
          </a:r>
        </a:p>
      </dgm:t>
    </dgm:pt>
    <dgm:pt modelId="{12A71371-7534-4C1E-A4A5-EADBE977B06E}" type="parTrans" cxnId="{47F25478-E330-4B9D-992B-9265598C24BA}">
      <dgm:prSet/>
      <dgm:spPr/>
      <dgm:t>
        <a:bodyPr/>
        <a:lstStyle/>
        <a:p>
          <a:endParaRPr lang="fr-FR"/>
        </a:p>
      </dgm:t>
    </dgm:pt>
    <dgm:pt modelId="{EF79819C-B1FB-42E2-A3FA-6DE447AE4CD1}" type="sibTrans" cxnId="{47F25478-E330-4B9D-992B-9265598C24BA}">
      <dgm:prSet/>
      <dgm:spPr/>
      <dgm:t>
        <a:bodyPr/>
        <a:lstStyle/>
        <a:p>
          <a:endParaRPr lang="fr-FR"/>
        </a:p>
      </dgm:t>
    </dgm:pt>
    <dgm:pt modelId="{536BAE00-1939-416B-B4F7-4BD55C8E6A37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Request for registration “European health insurance card”</a:t>
          </a:r>
          <a:endParaRPr lang="fr-FR" sz="1200"/>
        </a:p>
      </dgm:t>
    </dgm:pt>
    <dgm:pt modelId="{F07BDDF5-F677-4877-BC6F-31DD89ED7554}" type="parTrans" cxnId="{CC8BFAB5-93E5-4DB1-A126-B0DA93BA6F9F}">
      <dgm:prSet/>
      <dgm:spPr>
        <a:ln w="12700"/>
      </dgm:spPr>
      <dgm:t>
        <a:bodyPr/>
        <a:lstStyle/>
        <a:p>
          <a:endParaRPr lang="fr-FR"/>
        </a:p>
      </dgm:t>
    </dgm:pt>
    <dgm:pt modelId="{DBADBAD2-B921-46B3-8380-3AF299BEE8E1}" type="sibTrans" cxnId="{CC8BFAB5-93E5-4DB1-A126-B0DA93BA6F9F}">
      <dgm:prSet/>
      <dgm:spPr/>
      <dgm:t>
        <a:bodyPr/>
        <a:lstStyle/>
        <a:p>
          <a:endParaRPr lang="fr-FR"/>
        </a:p>
      </dgm:t>
    </dgm:pt>
    <dgm:pt modelId="{3FCE56DB-8792-4CB5-B646-34D79C4D4BA2}">
      <dgm:prSet phldrT="[Texte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fr-FR" sz="1400" b="1">
              <a:solidFill>
                <a:schemeClr val="bg1"/>
              </a:solidFill>
            </a:rPr>
            <a:t>Rest of the world and registered in Belgium</a:t>
          </a:r>
        </a:p>
      </dgm:t>
    </dgm:pt>
    <dgm:pt modelId="{18996BA3-6AEC-4502-9777-596D27D6A2FA}" type="parTrans" cxnId="{DE858D7C-9731-4A74-8DF9-3969A581ACA7}">
      <dgm:prSet/>
      <dgm:spPr/>
      <dgm:t>
        <a:bodyPr/>
        <a:lstStyle/>
        <a:p>
          <a:endParaRPr lang="fr-FR"/>
        </a:p>
      </dgm:t>
    </dgm:pt>
    <dgm:pt modelId="{DDDE1496-C988-460D-9DE3-33A049D7732B}" type="sibTrans" cxnId="{DE858D7C-9731-4A74-8DF9-3969A581ACA7}">
      <dgm:prSet/>
      <dgm:spPr/>
      <dgm:t>
        <a:bodyPr/>
        <a:lstStyle/>
        <a:p>
          <a:endParaRPr lang="fr-FR"/>
        </a:p>
      </dgm:t>
    </dgm:pt>
    <dgm:pt modelId="{C43E39F3-14F4-4D62-8C54-1BDCA1434413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Request for registration</a:t>
          </a:r>
          <a:endParaRPr lang="fr-FR" sz="1200"/>
        </a:p>
      </dgm:t>
    </dgm:pt>
    <dgm:pt modelId="{F4FFD4B3-BCA4-4976-842E-1E439CA4A6A1}" type="parTrans" cxnId="{BF3A1EA3-FE28-46BA-8255-35CAE437F806}">
      <dgm:prSet/>
      <dgm:spPr>
        <a:ln w="12700"/>
      </dgm:spPr>
      <dgm:t>
        <a:bodyPr/>
        <a:lstStyle/>
        <a:p>
          <a:endParaRPr lang="fr-FR"/>
        </a:p>
      </dgm:t>
    </dgm:pt>
    <dgm:pt modelId="{7CAE9744-FD45-4410-A1E8-7AAFD17BBAE7}" type="sibTrans" cxnId="{BF3A1EA3-FE28-46BA-8255-35CAE437F806}">
      <dgm:prSet/>
      <dgm:spPr/>
      <dgm:t>
        <a:bodyPr/>
        <a:lstStyle/>
        <a:p>
          <a:endParaRPr lang="fr-FR"/>
        </a:p>
      </dgm:t>
    </dgm:pt>
    <dgm:pt modelId="{BC25EC03-5910-4CEB-9DE2-D5E25C41D432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Request for registration</a:t>
          </a:r>
          <a:endParaRPr lang="fr-FR" sz="1200"/>
        </a:p>
      </dgm:t>
    </dgm:pt>
    <dgm:pt modelId="{2BD3ECC9-3EAE-4D9F-BEB2-F2AEC9369830}" type="parTrans" cxnId="{205CB5E0-EE3C-42EE-BD7A-59B777C1F771}">
      <dgm:prSet/>
      <dgm:spPr>
        <a:ln w="12700"/>
      </dgm:spPr>
      <dgm:t>
        <a:bodyPr/>
        <a:lstStyle/>
        <a:p>
          <a:endParaRPr lang="fr-FR"/>
        </a:p>
      </dgm:t>
    </dgm:pt>
    <dgm:pt modelId="{7DC6D9AB-3613-455D-9A13-DA53DE83060F}" type="sibTrans" cxnId="{205CB5E0-EE3C-42EE-BD7A-59B777C1F771}">
      <dgm:prSet/>
      <dgm:spPr/>
      <dgm:t>
        <a:bodyPr/>
        <a:lstStyle/>
        <a:p>
          <a:endParaRPr lang="fr-FR"/>
        </a:p>
      </dgm:t>
    </dgm:pt>
    <dgm:pt modelId="{B38506B3-9DBA-429A-B158-F276E5440BC1}">
      <dgm:prSet phldrT="[Texte]" custT="1"/>
      <dgm:spPr>
        <a:solidFill>
          <a:srgbClr val="FFC000"/>
        </a:solidFill>
        <a:ln>
          <a:noFill/>
        </a:ln>
      </dgm:spPr>
      <dgm:t>
        <a:bodyPr/>
        <a:lstStyle/>
        <a:p>
          <a:pPr algn="ctr"/>
          <a:r>
            <a:rPr lang="fr-FR" sz="1400" b="1">
              <a:solidFill>
                <a:schemeClr val="bg1"/>
              </a:solidFill>
            </a:rPr>
            <a:t>Rest of the world and NOT registered in Belgium</a:t>
          </a:r>
        </a:p>
      </dgm:t>
    </dgm:pt>
    <dgm:pt modelId="{B351A64A-D767-4B9F-919C-A96475F53E64}" type="parTrans" cxnId="{B7586186-9A0F-46C0-B48B-69050E4C882E}">
      <dgm:prSet/>
      <dgm:spPr/>
      <dgm:t>
        <a:bodyPr/>
        <a:lstStyle/>
        <a:p>
          <a:endParaRPr lang="fr-FR"/>
        </a:p>
      </dgm:t>
    </dgm:pt>
    <dgm:pt modelId="{150A4260-8C54-46B9-B7DC-FC2F5A892FCD}" type="sibTrans" cxnId="{B7586186-9A0F-46C0-B48B-69050E4C882E}">
      <dgm:prSet/>
      <dgm:spPr/>
      <dgm:t>
        <a:bodyPr/>
        <a:lstStyle/>
        <a:p>
          <a:endParaRPr lang="fr-FR"/>
        </a:p>
      </dgm:t>
    </dgm:pt>
    <dgm:pt modelId="{B157325E-D5A3-4747-945A-ED21BB8C5880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Household composition from the city hall</a:t>
          </a:r>
          <a:endParaRPr lang="fr-FR" sz="1200" dirty="0"/>
        </a:p>
      </dgm:t>
    </dgm:pt>
    <dgm:pt modelId="{E74FA2CA-30B6-4230-ADD7-2E2A1121AAA7}" type="parTrans" cxnId="{5B2F0D26-79D1-4365-80DA-1B1DD5CE15D4}">
      <dgm:prSet/>
      <dgm:spPr>
        <a:ln w="12700"/>
      </dgm:spPr>
      <dgm:t>
        <a:bodyPr/>
        <a:lstStyle/>
        <a:p>
          <a:endParaRPr lang="fr-FR"/>
        </a:p>
      </dgm:t>
    </dgm:pt>
    <dgm:pt modelId="{2FDF7B39-6BAB-4A76-9868-CDA895F29BBB}" type="sibTrans" cxnId="{5B2F0D26-79D1-4365-80DA-1B1DD5CE15D4}">
      <dgm:prSet/>
      <dgm:spPr/>
      <dgm:t>
        <a:bodyPr/>
        <a:lstStyle/>
        <a:p>
          <a:endParaRPr lang="fr-FR"/>
        </a:p>
      </dgm:t>
    </dgm:pt>
    <dgm:pt modelId="{33886911-97D7-454C-8DBB-96C7E9AA60F3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Document "</a:t>
          </a:r>
          <a:r>
            <a:rPr lang="en-GB" sz="1200" dirty="0" err="1"/>
            <a:t>Résident</a:t>
          </a:r>
          <a:r>
            <a:rPr lang="en-GB" sz="1200" dirty="0"/>
            <a:t>" given by  Partenamut</a:t>
          </a:r>
          <a:endParaRPr lang="fr-FR" sz="1200" dirty="0"/>
        </a:p>
      </dgm:t>
    </dgm:pt>
    <dgm:pt modelId="{B2906DB5-40AD-4A93-8B87-018D127001F7}" type="parTrans" cxnId="{B7101A32-866C-4DA9-897B-42830829551C}">
      <dgm:prSet/>
      <dgm:spPr>
        <a:ln w="12700"/>
      </dgm:spPr>
      <dgm:t>
        <a:bodyPr/>
        <a:lstStyle/>
        <a:p>
          <a:endParaRPr lang="fr-FR"/>
        </a:p>
      </dgm:t>
    </dgm:pt>
    <dgm:pt modelId="{56902914-7106-4229-B200-6258F221FC99}" type="sibTrans" cxnId="{B7101A32-866C-4DA9-897B-42830829551C}">
      <dgm:prSet/>
      <dgm:spPr/>
      <dgm:t>
        <a:bodyPr/>
        <a:lstStyle/>
        <a:p>
          <a:endParaRPr lang="fr-FR"/>
        </a:p>
      </dgm:t>
    </dgm:pt>
    <dgm:pt modelId="{9257B2B9-66A8-4B24-B237-852E36387536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Copy of ID/ passport </a:t>
          </a:r>
          <a:endParaRPr lang="fr-FR" sz="1200"/>
        </a:p>
      </dgm:t>
    </dgm:pt>
    <dgm:pt modelId="{A0F21521-BF5E-457A-A69D-3EA0326ABDF8}" type="parTrans" cxnId="{29E77174-AA8F-4C3D-A101-2AE4086BF898}">
      <dgm:prSet/>
      <dgm:spPr>
        <a:ln w="12700"/>
      </dgm:spPr>
      <dgm:t>
        <a:bodyPr/>
        <a:lstStyle/>
        <a:p>
          <a:endParaRPr lang="fr-FR"/>
        </a:p>
      </dgm:t>
    </dgm:pt>
    <dgm:pt modelId="{CFB0B4BF-7B93-4F84-B52F-EDC6F5B6BAFF}" type="sibTrans" cxnId="{29E77174-AA8F-4C3D-A101-2AE4086BF898}">
      <dgm:prSet/>
      <dgm:spPr/>
      <dgm:t>
        <a:bodyPr/>
        <a:lstStyle/>
        <a:p>
          <a:endParaRPr lang="fr-FR"/>
        </a:p>
      </dgm:t>
    </dgm:pt>
    <dgm:pt modelId="{6388F0F0-C37A-47A4-83AC-5EBE3A83A459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School/</a:t>
          </a:r>
          <a:br>
            <a:rPr lang="en-GB" sz="1200"/>
          </a:br>
          <a:r>
            <a:rPr lang="en-GB" sz="1200"/>
            <a:t>university certificate</a:t>
          </a:r>
          <a:endParaRPr lang="fr-FR" sz="1200"/>
        </a:p>
      </dgm:t>
    </dgm:pt>
    <dgm:pt modelId="{82C2FCD5-452B-4B52-953F-066B904F5457}" type="parTrans" cxnId="{7BC026F4-C18B-411A-AAAF-051E3AC6B7CB}">
      <dgm:prSet/>
      <dgm:spPr>
        <a:ln w="12700"/>
      </dgm:spPr>
      <dgm:t>
        <a:bodyPr/>
        <a:lstStyle/>
        <a:p>
          <a:endParaRPr lang="fr-FR"/>
        </a:p>
      </dgm:t>
    </dgm:pt>
    <dgm:pt modelId="{53DCC220-F140-4812-A07B-4D9AA039E15D}" type="sibTrans" cxnId="{7BC026F4-C18B-411A-AAAF-051E3AC6B7CB}">
      <dgm:prSet/>
      <dgm:spPr/>
      <dgm:t>
        <a:bodyPr/>
        <a:lstStyle/>
        <a:p>
          <a:endParaRPr lang="fr-FR"/>
        </a:p>
      </dgm:t>
    </dgm:pt>
    <dgm:pt modelId="{8C64A04C-BC14-44F6-8DAF-078A7716C80C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Copy of European Health Insurance Card </a:t>
          </a:r>
          <a:r>
            <a:rPr lang="en-GB" sz="1200" b="1"/>
            <a:t>+ </a:t>
          </a:r>
          <a:r>
            <a:rPr lang="en-GB" sz="1200"/>
            <a:t>3 months validity minimum </a:t>
          </a:r>
          <a:endParaRPr lang="fr-FR" sz="1200"/>
        </a:p>
      </dgm:t>
    </dgm:pt>
    <dgm:pt modelId="{44B749A8-721A-4138-BBBB-A851347E189C}" type="parTrans" cxnId="{348630E5-076C-40B2-8CB4-78BD1ABBCC6A}">
      <dgm:prSet/>
      <dgm:spPr>
        <a:ln w="12700"/>
      </dgm:spPr>
      <dgm:t>
        <a:bodyPr/>
        <a:lstStyle/>
        <a:p>
          <a:endParaRPr lang="fr-FR"/>
        </a:p>
      </dgm:t>
    </dgm:pt>
    <dgm:pt modelId="{0B9E7757-7C2E-4F51-B00E-8031605F1372}" type="sibTrans" cxnId="{348630E5-076C-40B2-8CB4-78BD1ABBCC6A}">
      <dgm:prSet/>
      <dgm:spPr/>
      <dgm:t>
        <a:bodyPr/>
        <a:lstStyle/>
        <a:p>
          <a:endParaRPr lang="fr-FR"/>
        </a:p>
      </dgm:t>
    </dgm:pt>
    <dgm:pt modelId="{27233460-F123-48B8-AEC6-2A234B159C04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Copy of ID/ passport</a:t>
          </a:r>
          <a:endParaRPr lang="fr-FR" sz="1200"/>
        </a:p>
      </dgm:t>
    </dgm:pt>
    <dgm:pt modelId="{5F2B6CB7-A64A-4FC0-9CBE-599520023488}" type="parTrans" cxnId="{86DA1507-BC51-4E2D-A491-9E2C4581CDA1}">
      <dgm:prSet/>
      <dgm:spPr>
        <a:ln w="12700"/>
      </dgm:spPr>
      <dgm:t>
        <a:bodyPr/>
        <a:lstStyle/>
        <a:p>
          <a:endParaRPr lang="fr-FR"/>
        </a:p>
      </dgm:t>
    </dgm:pt>
    <dgm:pt modelId="{B3B46A1E-0A47-4FA0-8BD0-7D5208695BC6}" type="sibTrans" cxnId="{86DA1507-BC51-4E2D-A491-9E2C4581CDA1}">
      <dgm:prSet/>
      <dgm:spPr/>
      <dgm:t>
        <a:bodyPr/>
        <a:lstStyle/>
        <a:p>
          <a:endParaRPr lang="fr-FR"/>
        </a:p>
      </dgm:t>
    </dgm:pt>
    <dgm:pt modelId="{0342C83E-DA39-4F1E-81F5-4104C4A17706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Copy of your Belgian residence permit</a:t>
          </a:r>
          <a:endParaRPr lang="fr-FR" sz="1200"/>
        </a:p>
      </dgm:t>
    </dgm:pt>
    <dgm:pt modelId="{E2C93EA3-1436-4634-8043-F39E7644A5DB}" type="sibTrans" cxnId="{02249168-5CB7-4D46-B7BA-E775335CF2EA}">
      <dgm:prSet/>
      <dgm:spPr/>
      <dgm:t>
        <a:bodyPr/>
        <a:lstStyle/>
        <a:p>
          <a:endParaRPr lang="fr-FR"/>
        </a:p>
      </dgm:t>
    </dgm:pt>
    <dgm:pt modelId="{D3E90EA1-57B8-460D-9F2C-6AC4CEC9F2DD}" type="parTrans" cxnId="{02249168-5CB7-4D46-B7BA-E775335CF2EA}">
      <dgm:prSet/>
      <dgm:spPr>
        <a:ln w="12700"/>
      </dgm:spPr>
      <dgm:t>
        <a:bodyPr/>
        <a:lstStyle/>
        <a:p>
          <a:endParaRPr lang="fr-FR"/>
        </a:p>
      </dgm:t>
    </dgm:pt>
    <dgm:pt modelId="{1F8D4BEF-B963-4029-B7BA-33014A6610C4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fr-FR" sz="1200" b="0" dirty="0"/>
            <a:t>Document "BIM</a:t>
          </a:r>
          <a:r>
            <a:rPr lang="en-GB" sz="1200" dirty="0"/>
            <a:t>" </a:t>
          </a:r>
          <a:r>
            <a:rPr lang="fr-FR" sz="1200" b="0" dirty="0" err="1"/>
            <a:t>given</a:t>
          </a:r>
          <a:r>
            <a:rPr lang="fr-FR" sz="1200" b="0" dirty="0"/>
            <a:t> by Partenamut</a:t>
          </a:r>
        </a:p>
      </dgm:t>
    </dgm:pt>
    <dgm:pt modelId="{2E02D2A2-C46D-491E-B078-FCDF8B6E0594}" type="sibTrans" cxnId="{B6511BA6-968C-4A37-A227-795992D51DEA}">
      <dgm:prSet/>
      <dgm:spPr/>
      <dgm:t>
        <a:bodyPr/>
        <a:lstStyle/>
        <a:p>
          <a:endParaRPr lang="fr-FR"/>
        </a:p>
      </dgm:t>
    </dgm:pt>
    <dgm:pt modelId="{C765CC81-F503-4780-87E6-DEEAE98312E6}" type="parTrans" cxnId="{B6511BA6-968C-4A37-A227-795992D51DEA}">
      <dgm:prSet/>
      <dgm:spPr>
        <a:ln w="12700"/>
      </dgm:spPr>
      <dgm:t>
        <a:bodyPr/>
        <a:lstStyle/>
        <a:p>
          <a:endParaRPr lang="fr-FR"/>
        </a:p>
      </dgm:t>
    </dgm:pt>
    <dgm:pt modelId="{0199270B-3E4A-4909-81DB-6A187A601CE7}" type="pres">
      <dgm:prSet presAssocID="{7925712D-CED9-4F27-8DD9-87C150521F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1450EE-7928-4054-AB2D-8D9FC92C174E}" type="pres">
      <dgm:prSet presAssocID="{6BAD6FBF-8BFD-43A1-8B29-85B035BF66E9}" presName="root" presStyleCnt="0"/>
      <dgm:spPr/>
    </dgm:pt>
    <dgm:pt modelId="{30898470-F519-409B-9310-FB1CEDAB4E5C}" type="pres">
      <dgm:prSet presAssocID="{6BAD6FBF-8BFD-43A1-8B29-85B035BF66E9}" presName="rootComposite" presStyleCnt="0"/>
      <dgm:spPr/>
    </dgm:pt>
    <dgm:pt modelId="{5E81DB4E-CB76-4B4A-8684-07669833032E}" type="pres">
      <dgm:prSet presAssocID="{6BAD6FBF-8BFD-43A1-8B29-85B035BF66E9}" presName="rootText" presStyleLbl="node1" presStyleIdx="0" presStyleCnt="3" custScaleY="103300" custLinFactNeighborX="-67942" custLinFactNeighborY="-345"/>
      <dgm:spPr/>
    </dgm:pt>
    <dgm:pt modelId="{3B347A18-D0E6-4577-8414-CE6BEDB10561}" type="pres">
      <dgm:prSet presAssocID="{6BAD6FBF-8BFD-43A1-8B29-85B035BF66E9}" presName="rootConnector" presStyleLbl="node1" presStyleIdx="0" presStyleCnt="3"/>
      <dgm:spPr/>
    </dgm:pt>
    <dgm:pt modelId="{9739ADD4-C1FF-4F1B-B782-D69F9B505732}" type="pres">
      <dgm:prSet presAssocID="{6BAD6FBF-8BFD-43A1-8B29-85B035BF66E9}" presName="childShape" presStyleCnt="0"/>
      <dgm:spPr/>
    </dgm:pt>
    <dgm:pt modelId="{E5FF580E-9853-411C-BE22-24A3628E8A4C}" type="pres">
      <dgm:prSet presAssocID="{F07BDDF5-F677-4877-BC6F-31DD89ED7554}" presName="Name13" presStyleLbl="parChTrans1D2" presStyleIdx="0" presStyleCnt="11"/>
      <dgm:spPr/>
    </dgm:pt>
    <dgm:pt modelId="{DE2D2682-DB27-4876-922C-9E4116F67E41}" type="pres">
      <dgm:prSet presAssocID="{536BAE00-1939-416B-B4F7-4BD55C8E6A37}" presName="childText" presStyleLbl="bgAcc1" presStyleIdx="0" presStyleCnt="11" custScaleY="151909" custLinFactNeighborX="-72632" custLinFactNeighborY="-9411">
        <dgm:presLayoutVars>
          <dgm:bulletEnabled val="1"/>
        </dgm:presLayoutVars>
      </dgm:prSet>
      <dgm:spPr/>
    </dgm:pt>
    <dgm:pt modelId="{8E922605-B007-4E33-A8F1-C35413AB886D}" type="pres">
      <dgm:prSet presAssocID="{44B749A8-721A-4138-BBBB-A851347E189C}" presName="Name13" presStyleLbl="parChTrans1D2" presStyleIdx="1" presStyleCnt="11"/>
      <dgm:spPr/>
    </dgm:pt>
    <dgm:pt modelId="{7C659AD4-E45A-4508-A790-F12572F5B17D}" type="pres">
      <dgm:prSet presAssocID="{8C64A04C-BC14-44F6-8DAF-078A7716C80C}" presName="childText" presStyleLbl="bgAcc1" presStyleIdx="1" presStyleCnt="11" custScaleY="206231" custLinFactNeighborX="-72887" custLinFactNeighborY="-19912">
        <dgm:presLayoutVars>
          <dgm:bulletEnabled val="1"/>
        </dgm:presLayoutVars>
      </dgm:prSet>
      <dgm:spPr/>
    </dgm:pt>
    <dgm:pt modelId="{99B200F1-E2E5-4D2C-A69E-24639C4B688C}" type="pres">
      <dgm:prSet presAssocID="{5F2B6CB7-A64A-4FC0-9CBE-599520023488}" presName="Name13" presStyleLbl="parChTrans1D2" presStyleIdx="2" presStyleCnt="11"/>
      <dgm:spPr/>
    </dgm:pt>
    <dgm:pt modelId="{96CFF31E-2215-4185-95C7-33401E28E220}" type="pres">
      <dgm:prSet presAssocID="{27233460-F123-48B8-AEC6-2A234B159C04}" presName="childText" presStyleLbl="bgAcc1" presStyleIdx="2" presStyleCnt="11" custScaleY="82152" custLinFactNeighborX="-70717" custLinFactNeighborY="-28710">
        <dgm:presLayoutVars>
          <dgm:bulletEnabled val="1"/>
        </dgm:presLayoutVars>
      </dgm:prSet>
      <dgm:spPr/>
    </dgm:pt>
    <dgm:pt modelId="{F5C74D1A-9FC8-45EB-A227-730B435100A6}" type="pres">
      <dgm:prSet presAssocID="{3FCE56DB-8792-4CB5-B646-34D79C4D4BA2}" presName="root" presStyleCnt="0"/>
      <dgm:spPr/>
    </dgm:pt>
    <dgm:pt modelId="{42510392-BF5D-4BE2-9097-FB10EE9D52B7}" type="pres">
      <dgm:prSet presAssocID="{3FCE56DB-8792-4CB5-B646-34D79C4D4BA2}" presName="rootComposite" presStyleCnt="0"/>
      <dgm:spPr/>
    </dgm:pt>
    <dgm:pt modelId="{66229D6F-1B59-47FE-BD12-774B5C4D7FC1}" type="pres">
      <dgm:prSet presAssocID="{3FCE56DB-8792-4CB5-B646-34D79C4D4BA2}" presName="rootText" presStyleLbl="node1" presStyleIdx="1" presStyleCnt="3" custScaleY="108982" custLinFactNeighborX="-23940" custLinFactNeighborY="-345"/>
      <dgm:spPr/>
    </dgm:pt>
    <dgm:pt modelId="{0B9EFB02-BD91-4CCF-89F0-F3D8018BBC13}" type="pres">
      <dgm:prSet presAssocID="{3FCE56DB-8792-4CB5-B646-34D79C4D4BA2}" presName="rootConnector" presStyleLbl="node1" presStyleIdx="1" presStyleCnt="3"/>
      <dgm:spPr/>
    </dgm:pt>
    <dgm:pt modelId="{0AC4A8CD-7132-4D56-BE32-6856A201C2D1}" type="pres">
      <dgm:prSet presAssocID="{3FCE56DB-8792-4CB5-B646-34D79C4D4BA2}" presName="childShape" presStyleCnt="0"/>
      <dgm:spPr/>
    </dgm:pt>
    <dgm:pt modelId="{4B3C9695-F4F5-4AE7-A29C-9D90D6FC7CED}" type="pres">
      <dgm:prSet presAssocID="{F4FFD4B3-BCA4-4976-842E-1E439CA4A6A1}" presName="Name13" presStyleLbl="parChTrans1D2" presStyleIdx="3" presStyleCnt="11"/>
      <dgm:spPr/>
    </dgm:pt>
    <dgm:pt modelId="{CCBD6D2B-4A75-4419-97F7-4D9A7BDB4F8B}" type="pres">
      <dgm:prSet presAssocID="{C43E39F3-14F4-4D62-8C54-1BDCA1434413}" presName="childText" presStyleLbl="bgAcc1" presStyleIdx="3" presStyleCnt="11" custLinFactNeighborX="-13460" custLinFactNeighborY="-9202">
        <dgm:presLayoutVars>
          <dgm:bulletEnabled val="1"/>
        </dgm:presLayoutVars>
      </dgm:prSet>
      <dgm:spPr/>
    </dgm:pt>
    <dgm:pt modelId="{7F798343-A17C-4FB8-BC27-FAE978D51407}" type="pres">
      <dgm:prSet presAssocID="{D3E90EA1-57B8-460D-9F2C-6AC4CEC9F2DD}" presName="Name13" presStyleLbl="parChTrans1D2" presStyleIdx="4" presStyleCnt="11"/>
      <dgm:spPr/>
    </dgm:pt>
    <dgm:pt modelId="{D699FEAD-EDC8-4C13-9CB8-CF6F14686DE6}" type="pres">
      <dgm:prSet presAssocID="{0342C83E-DA39-4F1E-81F5-4104C4A17706}" presName="childText" presStyleLbl="bgAcc1" presStyleIdx="4" presStyleCnt="11" custLinFactNeighborX="-12384" custLinFactNeighborY="-19718">
        <dgm:presLayoutVars>
          <dgm:bulletEnabled val="1"/>
        </dgm:presLayoutVars>
      </dgm:prSet>
      <dgm:spPr/>
    </dgm:pt>
    <dgm:pt modelId="{A7256F9B-FDAA-4D7C-AD9F-08B635110B0A}" type="pres">
      <dgm:prSet presAssocID="{E74FA2CA-30B6-4230-ADD7-2E2A1121AAA7}" presName="Name13" presStyleLbl="parChTrans1D2" presStyleIdx="5" presStyleCnt="11"/>
      <dgm:spPr/>
    </dgm:pt>
    <dgm:pt modelId="{DFC39AAB-F2C5-4C9F-BF9F-9D30DE2C2B24}" type="pres">
      <dgm:prSet presAssocID="{B157325E-D5A3-4747-945A-ED21BB8C5880}" presName="childText" presStyleLbl="bgAcc1" presStyleIdx="5" presStyleCnt="11" custLinFactNeighborX="-11165" custLinFactNeighborY="-27832">
        <dgm:presLayoutVars>
          <dgm:bulletEnabled val="1"/>
        </dgm:presLayoutVars>
      </dgm:prSet>
      <dgm:spPr/>
    </dgm:pt>
    <dgm:pt modelId="{A10FE2E4-57E3-4351-9FCA-1AC7737F212F}" type="pres">
      <dgm:prSet presAssocID="{B2906DB5-40AD-4A93-8B87-018D127001F7}" presName="Name13" presStyleLbl="parChTrans1D2" presStyleIdx="6" presStyleCnt="11"/>
      <dgm:spPr/>
    </dgm:pt>
    <dgm:pt modelId="{180F8F8B-4A0B-4435-ABC6-D381FCE3E949}" type="pres">
      <dgm:prSet presAssocID="{33886911-97D7-454C-8DBB-96C7E9AA60F3}" presName="childText" presStyleLbl="bgAcc1" presStyleIdx="6" presStyleCnt="11" custLinFactNeighborX="-13263" custLinFactNeighborY="-36478">
        <dgm:presLayoutVars>
          <dgm:bulletEnabled val="1"/>
        </dgm:presLayoutVars>
      </dgm:prSet>
      <dgm:spPr/>
    </dgm:pt>
    <dgm:pt modelId="{20AE635D-771A-4912-BB2F-2A23EDFE9CAD}" type="pres">
      <dgm:prSet presAssocID="{C765CC81-F503-4780-87E6-DEEAE98312E6}" presName="Name13" presStyleLbl="parChTrans1D2" presStyleIdx="7" presStyleCnt="11"/>
      <dgm:spPr/>
    </dgm:pt>
    <dgm:pt modelId="{F856D0CD-673E-4B8F-BB46-054BD73D90FE}" type="pres">
      <dgm:prSet presAssocID="{1F8D4BEF-B963-4029-B7BA-33014A6610C4}" presName="childText" presStyleLbl="bgAcc1" presStyleIdx="7" presStyleCnt="11" custScaleY="98247" custLinFactNeighborX="-11356" custLinFactNeighborY="-43225">
        <dgm:presLayoutVars>
          <dgm:bulletEnabled val="1"/>
        </dgm:presLayoutVars>
      </dgm:prSet>
      <dgm:spPr/>
    </dgm:pt>
    <dgm:pt modelId="{36D9BA67-8F8C-4B7E-9A71-53EBBB71EDD3}" type="pres">
      <dgm:prSet presAssocID="{B38506B3-9DBA-429A-B158-F276E5440BC1}" presName="root" presStyleCnt="0"/>
      <dgm:spPr/>
    </dgm:pt>
    <dgm:pt modelId="{55A631BA-6392-4250-96E0-45133FB02792}" type="pres">
      <dgm:prSet presAssocID="{B38506B3-9DBA-429A-B158-F276E5440BC1}" presName="rootComposite" presStyleCnt="0"/>
      <dgm:spPr/>
    </dgm:pt>
    <dgm:pt modelId="{49BCFAC2-FBE7-4DB8-9C28-67761CF1E975}" type="pres">
      <dgm:prSet presAssocID="{B38506B3-9DBA-429A-B158-F276E5440BC1}" presName="rootText" presStyleLbl="node1" presStyleIdx="2" presStyleCnt="3" custScaleY="110498" custLinFactNeighborX="13603" custLinFactNeighborY="-345"/>
      <dgm:spPr/>
    </dgm:pt>
    <dgm:pt modelId="{BC723748-D148-42CB-AA20-95E182476655}" type="pres">
      <dgm:prSet presAssocID="{B38506B3-9DBA-429A-B158-F276E5440BC1}" presName="rootConnector" presStyleLbl="node1" presStyleIdx="2" presStyleCnt="3"/>
      <dgm:spPr/>
    </dgm:pt>
    <dgm:pt modelId="{7BFC848D-00D7-40A7-94CF-93FECC487399}" type="pres">
      <dgm:prSet presAssocID="{B38506B3-9DBA-429A-B158-F276E5440BC1}" presName="childShape" presStyleCnt="0"/>
      <dgm:spPr/>
    </dgm:pt>
    <dgm:pt modelId="{0CCEACB2-8186-4CC3-BC4C-E45F58186A75}" type="pres">
      <dgm:prSet presAssocID="{2BD3ECC9-3EAE-4D9F-BEB2-F2AEC9369830}" presName="Name13" presStyleLbl="parChTrans1D2" presStyleIdx="8" presStyleCnt="11"/>
      <dgm:spPr/>
    </dgm:pt>
    <dgm:pt modelId="{638A1FD3-9CF5-45C8-BA92-6C6E76C2AC72}" type="pres">
      <dgm:prSet presAssocID="{BC25EC03-5910-4CEB-9DE2-D5E25C41D432}" presName="childText" presStyleLbl="bgAcc1" presStyleIdx="8" presStyleCnt="11" custLinFactNeighborX="28564" custLinFactNeighborY="-9319">
        <dgm:presLayoutVars>
          <dgm:bulletEnabled val="1"/>
        </dgm:presLayoutVars>
      </dgm:prSet>
      <dgm:spPr/>
    </dgm:pt>
    <dgm:pt modelId="{1E3BF541-87B4-4CF8-A36A-A039787418BA}" type="pres">
      <dgm:prSet presAssocID="{A0F21521-BF5E-457A-A69D-3EA0326ABDF8}" presName="Name13" presStyleLbl="parChTrans1D2" presStyleIdx="9" presStyleCnt="11"/>
      <dgm:spPr/>
    </dgm:pt>
    <dgm:pt modelId="{AC4912FF-B1E4-4FD9-A572-DA1BA1C1A501}" type="pres">
      <dgm:prSet presAssocID="{9257B2B9-66A8-4B24-B237-852E36387536}" presName="childText" presStyleLbl="bgAcc1" presStyleIdx="9" presStyleCnt="11" custScaleY="77678" custLinFactNeighborX="28565" custLinFactNeighborY="-19123">
        <dgm:presLayoutVars>
          <dgm:bulletEnabled val="1"/>
        </dgm:presLayoutVars>
      </dgm:prSet>
      <dgm:spPr/>
    </dgm:pt>
    <dgm:pt modelId="{7407FB9B-E0EE-4F01-B561-376F235825E7}" type="pres">
      <dgm:prSet presAssocID="{82C2FCD5-452B-4B52-953F-066B904F5457}" presName="Name13" presStyleLbl="parChTrans1D2" presStyleIdx="10" presStyleCnt="11"/>
      <dgm:spPr/>
    </dgm:pt>
    <dgm:pt modelId="{40104B21-E0A3-4E3F-9FA6-3C9232A94773}" type="pres">
      <dgm:prSet presAssocID="{6388F0F0-C37A-47A4-83AC-5EBE3A83A459}" presName="childText" presStyleLbl="bgAcc1" presStyleIdx="10" presStyleCnt="11" custScaleY="85438" custLinFactNeighborX="28259" custLinFactNeighborY="-27712">
        <dgm:presLayoutVars>
          <dgm:bulletEnabled val="1"/>
        </dgm:presLayoutVars>
      </dgm:prSet>
      <dgm:spPr/>
    </dgm:pt>
  </dgm:ptLst>
  <dgm:cxnLst>
    <dgm:cxn modelId="{86DA1507-BC51-4E2D-A491-9E2C4581CDA1}" srcId="{6BAD6FBF-8BFD-43A1-8B29-85B035BF66E9}" destId="{27233460-F123-48B8-AEC6-2A234B159C04}" srcOrd="2" destOrd="0" parTransId="{5F2B6CB7-A64A-4FC0-9CBE-599520023488}" sibTransId="{B3B46A1E-0A47-4FA0-8BD0-7D5208695BC6}"/>
    <dgm:cxn modelId="{3C628610-77ED-4F3D-AA9B-D2BCAFFB4DB2}" type="presOf" srcId="{F4FFD4B3-BCA4-4976-842E-1E439CA4A6A1}" destId="{4B3C9695-F4F5-4AE7-A29C-9D90D6FC7CED}" srcOrd="0" destOrd="0" presId="urn:microsoft.com/office/officeart/2005/8/layout/hierarchy3"/>
    <dgm:cxn modelId="{5B2F0D26-79D1-4365-80DA-1B1DD5CE15D4}" srcId="{3FCE56DB-8792-4CB5-B646-34D79C4D4BA2}" destId="{B157325E-D5A3-4747-945A-ED21BB8C5880}" srcOrd="2" destOrd="0" parTransId="{E74FA2CA-30B6-4230-ADD7-2E2A1121AAA7}" sibTransId="{2FDF7B39-6BAB-4A76-9868-CDA895F29BBB}"/>
    <dgm:cxn modelId="{2CE80A27-2124-4304-97F0-C7CDE98689F0}" type="presOf" srcId="{B157325E-D5A3-4747-945A-ED21BB8C5880}" destId="{DFC39AAB-F2C5-4C9F-BF9F-9D30DE2C2B24}" srcOrd="0" destOrd="0" presId="urn:microsoft.com/office/officeart/2005/8/layout/hierarchy3"/>
    <dgm:cxn modelId="{0980F82E-2F37-451B-B93E-5C9C6963F531}" type="presOf" srcId="{B38506B3-9DBA-429A-B158-F276E5440BC1}" destId="{BC723748-D148-42CB-AA20-95E182476655}" srcOrd="1" destOrd="0" presId="urn:microsoft.com/office/officeart/2005/8/layout/hierarchy3"/>
    <dgm:cxn modelId="{063F4430-7D68-43E2-96AD-B277EF08A7BE}" type="presOf" srcId="{C765CC81-F503-4780-87E6-DEEAE98312E6}" destId="{20AE635D-771A-4912-BB2F-2A23EDFE9CAD}" srcOrd="0" destOrd="0" presId="urn:microsoft.com/office/officeart/2005/8/layout/hierarchy3"/>
    <dgm:cxn modelId="{B7101A32-866C-4DA9-897B-42830829551C}" srcId="{3FCE56DB-8792-4CB5-B646-34D79C4D4BA2}" destId="{33886911-97D7-454C-8DBB-96C7E9AA60F3}" srcOrd="3" destOrd="0" parTransId="{B2906DB5-40AD-4A93-8B87-018D127001F7}" sibTransId="{56902914-7106-4229-B200-6258F221FC99}"/>
    <dgm:cxn modelId="{98FA3D3A-F600-46C8-8F76-C4CC27B33095}" type="presOf" srcId="{8C64A04C-BC14-44F6-8DAF-078A7716C80C}" destId="{7C659AD4-E45A-4508-A790-F12572F5B17D}" srcOrd="0" destOrd="0" presId="urn:microsoft.com/office/officeart/2005/8/layout/hierarchy3"/>
    <dgm:cxn modelId="{54B02962-DE4D-4DA0-9B01-615CCA2CF9E6}" type="presOf" srcId="{27233460-F123-48B8-AEC6-2A234B159C04}" destId="{96CFF31E-2215-4185-95C7-33401E28E220}" srcOrd="0" destOrd="0" presId="urn:microsoft.com/office/officeart/2005/8/layout/hierarchy3"/>
    <dgm:cxn modelId="{E0F70D65-1F12-46D9-B1CA-0571D3E50F9B}" type="presOf" srcId="{6388F0F0-C37A-47A4-83AC-5EBE3A83A459}" destId="{40104B21-E0A3-4E3F-9FA6-3C9232A94773}" srcOrd="0" destOrd="0" presId="urn:microsoft.com/office/officeart/2005/8/layout/hierarchy3"/>
    <dgm:cxn modelId="{A2B1FA65-F99D-4E33-AE40-F9F76A50478B}" type="presOf" srcId="{D3E90EA1-57B8-460D-9F2C-6AC4CEC9F2DD}" destId="{7F798343-A17C-4FB8-BC27-FAE978D51407}" srcOrd="0" destOrd="0" presId="urn:microsoft.com/office/officeart/2005/8/layout/hierarchy3"/>
    <dgm:cxn modelId="{9E4EE346-323E-4AE6-8330-7EBF17A7F285}" type="presOf" srcId="{536BAE00-1939-416B-B4F7-4BD55C8E6A37}" destId="{DE2D2682-DB27-4876-922C-9E4116F67E41}" srcOrd="0" destOrd="0" presId="urn:microsoft.com/office/officeart/2005/8/layout/hierarchy3"/>
    <dgm:cxn modelId="{02249168-5CB7-4D46-B7BA-E775335CF2EA}" srcId="{3FCE56DB-8792-4CB5-B646-34D79C4D4BA2}" destId="{0342C83E-DA39-4F1E-81F5-4104C4A17706}" srcOrd="1" destOrd="0" parTransId="{D3E90EA1-57B8-460D-9F2C-6AC4CEC9F2DD}" sibTransId="{E2C93EA3-1436-4634-8043-F39E7644A5DB}"/>
    <dgm:cxn modelId="{6324A969-228F-4D38-966C-69EB1B8B831C}" type="presOf" srcId="{0342C83E-DA39-4F1E-81F5-4104C4A17706}" destId="{D699FEAD-EDC8-4C13-9CB8-CF6F14686DE6}" srcOrd="0" destOrd="0" presId="urn:microsoft.com/office/officeart/2005/8/layout/hierarchy3"/>
    <dgm:cxn modelId="{682DF549-EDF7-410C-AE54-FFF58AB18DFF}" type="presOf" srcId="{44B749A8-721A-4138-BBBB-A851347E189C}" destId="{8E922605-B007-4E33-A8F1-C35413AB886D}" srcOrd="0" destOrd="0" presId="urn:microsoft.com/office/officeart/2005/8/layout/hierarchy3"/>
    <dgm:cxn modelId="{D9F8F64E-1D11-4E6E-A09D-881D326CBB72}" type="presOf" srcId="{B2906DB5-40AD-4A93-8B87-018D127001F7}" destId="{A10FE2E4-57E3-4351-9FCA-1AC7737F212F}" srcOrd="0" destOrd="0" presId="urn:microsoft.com/office/officeart/2005/8/layout/hierarchy3"/>
    <dgm:cxn modelId="{B9A1FF53-421B-42D6-93CA-60209D75414E}" type="presOf" srcId="{9257B2B9-66A8-4B24-B237-852E36387536}" destId="{AC4912FF-B1E4-4FD9-A572-DA1BA1C1A501}" srcOrd="0" destOrd="0" presId="urn:microsoft.com/office/officeart/2005/8/layout/hierarchy3"/>
    <dgm:cxn modelId="{29E77174-AA8F-4C3D-A101-2AE4086BF898}" srcId="{B38506B3-9DBA-429A-B158-F276E5440BC1}" destId="{9257B2B9-66A8-4B24-B237-852E36387536}" srcOrd="1" destOrd="0" parTransId="{A0F21521-BF5E-457A-A69D-3EA0326ABDF8}" sibTransId="{CFB0B4BF-7B93-4F84-B52F-EDC6F5B6BAFF}"/>
    <dgm:cxn modelId="{47F25478-E330-4B9D-992B-9265598C24BA}" srcId="{7925712D-CED9-4F27-8DD9-87C150521F06}" destId="{6BAD6FBF-8BFD-43A1-8B29-85B035BF66E9}" srcOrd="0" destOrd="0" parTransId="{12A71371-7534-4C1E-A4A5-EADBE977B06E}" sibTransId="{EF79819C-B1FB-42E2-A3FA-6DE447AE4CD1}"/>
    <dgm:cxn modelId="{360C555A-159F-4585-B89C-FB217435146F}" type="presOf" srcId="{C43E39F3-14F4-4D62-8C54-1BDCA1434413}" destId="{CCBD6D2B-4A75-4419-97F7-4D9A7BDB4F8B}" srcOrd="0" destOrd="0" presId="urn:microsoft.com/office/officeart/2005/8/layout/hierarchy3"/>
    <dgm:cxn modelId="{DE858D7C-9731-4A74-8DF9-3969A581ACA7}" srcId="{7925712D-CED9-4F27-8DD9-87C150521F06}" destId="{3FCE56DB-8792-4CB5-B646-34D79C4D4BA2}" srcOrd="1" destOrd="0" parTransId="{18996BA3-6AEC-4502-9777-596D27D6A2FA}" sibTransId="{DDDE1496-C988-460D-9DE3-33A049D7732B}"/>
    <dgm:cxn modelId="{29048183-B54C-4840-9E8E-61D26BB63A51}" type="presOf" srcId="{3FCE56DB-8792-4CB5-B646-34D79C4D4BA2}" destId="{66229D6F-1B59-47FE-BD12-774B5C4D7FC1}" srcOrd="0" destOrd="0" presId="urn:microsoft.com/office/officeart/2005/8/layout/hierarchy3"/>
    <dgm:cxn modelId="{B7586186-9A0F-46C0-B48B-69050E4C882E}" srcId="{7925712D-CED9-4F27-8DD9-87C150521F06}" destId="{B38506B3-9DBA-429A-B158-F276E5440BC1}" srcOrd="2" destOrd="0" parTransId="{B351A64A-D767-4B9F-919C-A96475F53E64}" sibTransId="{150A4260-8C54-46B9-B7DC-FC2F5A892FCD}"/>
    <dgm:cxn modelId="{348CCE9E-F544-456C-8BB2-64F4942EF034}" type="presOf" srcId="{82C2FCD5-452B-4B52-953F-066B904F5457}" destId="{7407FB9B-E0EE-4F01-B561-376F235825E7}" srcOrd="0" destOrd="0" presId="urn:microsoft.com/office/officeart/2005/8/layout/hierarchy3"/>
    <dgm:cxn modelId="{BF3A1EA3-FE28-46BA-8255-35CAE437F806}" srcId="{3FCE56DB-8792-4CB5-B646-34D79C4D4BA2}" destId="{C43E39F3-14F4-4D62-8C54-1BDCA1434413}" srcOrd="0" destOrd="0" parTransId="{F4FFD4B3-BCA4-4976-842E-1E439CA4A6A1}" sibTransId="{7CAE9744-FD45-4410-A1E8-7AAFD17BBAE7}"/>
    <dgm:cxn modelId="{21D470A3-3491-48DD-BE7B-C561E479C6A1}" type="presOf" srcId="{A0F21521-BF5E-457A-A69D-3EA0326ABDF8}" destId="{1E3BF541-87B4-4CF8-A36A-A039787418BA}" srcOrd="0" destOrd="0" presId="urn:microsoft.com/office/officeart/2005/8/layout/hierarchy3"/>
    <dgm:cxn modelId="{2B0866A4-BD62-4F15-BDD7-38FC9309CED2}" type="presOf" srcId="{B38506B3-9DBA-429A-B158-F276E5440BC1}" destId="{49BCFAC2-FBE7-4DB8-9C28-67761CF1E975}" srcOrd="0" destOrd="0" presId="urn:microsoft.com/office/officeart/2005/8/layout/hierarchy3"/>
    <dgm:cxn modelId="{B6511BA6-968C-4A37-A227-795992D51DEA}" srcId="{3FCE56DB-8792-4CB5-B646-34D79C4D4BA2}" destId="{1F8D4BEF-B963-4029-B7BA-33014A6610C4}" srcOrd="4" destOrd="0" parTransId="{C765CC81-F503-4780-87E6-DEEAE98312E6}" sibTransId="{2E02D2A2-C46D-491E-B078-FCDF8B6E0594}"/>
    <dgm:cxn modelId="{6C52E9A7-94A8-4023-AC4D-BB10FEC46A39}" type="presOf" srcId="{6BAD6FBF-8BFD-43A1-8B29-85B035BF66E9}" destId="{3B347A18-D0E6-4577-8414-CE6BEDB10561}" srcOrd="1" destOrd="0" presId="urn:microsoft.com/office/officeart/2005/8/layout/hierarchy3"/>
    <dgm:cxn modelId="{8C3BE1B1-A167-40E0-8F71-39AE4D298126}" type="presOf" srcId="{1F8D4BEF-B963-4029-B7BA-33014A6610C4}" destId="{F856D0CD-673E-4B8F-BB46-054BD73D90FE}" srcOrd="0" destOrd="0" presId="urn:microsoft.com/office/officeart/2005/8/layout/hierarchy3"/>
    <dgm:cxn modelId="{CC8BFAB5-93E5-4DB1-A126-B0DA93BA6F9F}" srcId="{6BAD6FBF-8BFD-43A1-8B29-85B035BF66E9}" destId="{536BAE00-1939-416B-B4F7-4BD55C8E6A37}" srcOrd="0" destOrd="0" parTransId="{F07BDDF5-F677-4877-BC6F-31DD89ED7554}" sibTransId="{DBADBAD2-B921-46B3-8380-3AF299BEE8E1}"/>
    <dgm:cxn modelId="{7EF852C2-DC18-469D-8C3A-54890CBD32F9}" type="presOf" srcId="{7925712D-CED9-4F27-8DD9-87C150521F06}" destId="{0199270B-3E4A-4909-81DB-6A187A601CE7}" srcOrd="0" destOrd="0" presId="urn:microsoft.com/office/officeart/2005/8/layout/hierarchy3"/>
    <dgm:cxn modelId="{0B6D33C9-6A52-416D-8151-9E0B0CE9B733}" type="presOf" srcId="{3FCE56DB-8792-4CB5-B646-34D79C4D4BA2}" destId="{0B9EFB02-BD91-4CCF-89F0-F3D8018BBC13}" srcOrd="1" destOrd="0" presId="urn:microsoft.com/office/officeart/2005/8/layout/hierarchy3"/>
    <dgm:cxn modelId="{D3BA6FCB-B382-4AC8-BBB6-673285650333}" type="presOf" srcId="{BC25EC03-5910-4CEB-9DE2-D5E25C41D432}" destId="{638A1FD3-9CF5-45C8-BA92-6C6E76C2AC72}" srcOrd="0" destOrd="0" presId="urn:microsoft.com/office/officeart/2005/8/layout/hierarchy3"/>
    <dgm:cxn modelId="{C77A08CD-A885-49B5-B82D-5F7FBFA26385}" type="presOf" srcId="{E74FA2CA-30B6-4230-ADD7-2E2A1121AAA7}" destId="{A7256F9B-FDAA-4D7C-AD9F-08B635110B0A}" srcOrd="0" destOrd="0" presId="urn:microsoft.com/office/officeart/2005/8/layout/hierarchy3"/>
    <dgm:cxn modelId="{E30AF5D0-677D-40F6-ABAF-710C2957F927}" type="presOf" srcId="{33886911-97D7-454C-8DBB-96C7E9AA60F3}" destId="{180F8F8B-4A0B-4435-ABC6-D381FCE3E949}" srcOrd="0" destOrd="0" presId="urn:microsoft.com/office/officeart/2005/8/layout/hierarchy3"/>
    <dgm:cxn modelId="{0CFEEED1-1847-49CB-988B-FBB415F820F1}" type="presOf" srcId="{2BD3ECC9-3EAE-4D9F-BEB2-F2AEC9369830}" destId="{0CCEACB2-8186-4CC3-BC4C-E45F58186A75}" srcOrd="0" destOrd="0" presId="urn:microsoft.com/office/officeart/2005/8/layout/hierarchy3"/>
    <dgm:cxn modelId="{205CB5E0-EE3C-42EE-BD7A-59B777C1F771}" srcId="{B38506B3-9DBA-429A-B158-F276E5440BC1}" destId="{BC25EC03-5910-4CEB-9DE2-D5E25C41D432}" srcOrd="0" destOrd="0" parTransId="{2BD3ECC9-3EAE-4D9F-BEB2-F2AEC9369830}" sibTransId="{7DC6D9AB-3613-455D-9A13-DA53DE83060F}"/>
    <dgm:cxn modelId="{348630E5-076C-40B2-8CB4-78BD1ABBCC6A}" srcId="{6BAD6FBF-8BFD-43A1-8B29-85B035BF66E9}" destId="{8C64A04C-BC14-44F6-8DAF-078A7716C80C}" srcOrd="1" destOrd="0" parTransId="{44B749A8-721A-4138-BBBB-A851347E189C}" sibTransId="{0B9E7757-7C2E-4F51-B00E-8031605F1372}"/>
    <dgm:cxn modelId="{625D48EF-0AE5-49DA-A4AF-76942FD8D05E}" type="presOf" srcId="{6BAD6FBF-8BFD-43A1-8B29-85B035BF66E9}" destId="{5E81DB4E-CB76-4B4A-8684-07669833032E}" srcOrd="0" destOrd="0" presId="urn:microsoft.com/office/officeart/2005/8/layout/hierarchy3"/>
    <dgm:cxn modelId="{5DBB86F1-A7CC-4CE6-9F5F-A002EAFE8E9A}" type="presOf" srcId="{5F2B6CB7-A64A-4FC0-9CBE-599520023488}" destId="{99B200F1-E2E5-4D2C-A69E-24639C4B688C}" srcOrd="0" destOrd="0" presId="urn:microsoft.com/office/officeart/2005/8/layout/hierarchy3"/>
    <dgm:cxn modelId="{5CB09BF1-84E8-4C4F-975E-718489C2B8FA}" type="presOf" srcId="{F07BDDF5-F677-4877-BC6F-31DD89ED7554}" destId="{E5FF580E-9853-411C-BE22-24A3628E8A4C}" srcOrd="0" destOrd="0" presId="urn:microsoft.com/office/officeart/2005/8/layout/hierarchy3"/>
    <dgm:cxn modelId="{7BC026F4-C18B-411A-AAAF-051E3AC6B7CB}" srcId="{B38506B3-9DBA-429A-B158-F276E5440BC1}" destId="{6388F0F0-C37A-47A4-83AC-5EBE3A83A459}" srcOrd="2" destOrd="0" parTransId="{82C2FCD5-452B-4B52-953F-066B904F5457}" sibTransId="{53DCC220-F140-4812-A07B-4D9AA039E15D}"/>
    <dgm:cxn modelId="{50CD6FE8-9123-41B9-847D-3D8CD22010EF}" type="presParOf" srcId="{0199270B-3E4A-4909-81DB-6A187A601CE7}" destId="{501450EE-7928-4054-AB2D-8D9FC92C174E}" srcOrd="0" destOrd="0" presId="urn:microsoft.com/office/officeart/2005/8/layout/hierarchy3"/>
    <dgm:cxn modelId="{942F7058-CCFE-4A1A-81D8-E64B6B50CCB4}" type="presParOf" srcId="{501450EE-7928-4054-AB2D-8D9FC92C174E}" destId="{30898470-F519-409B-9310-FB1CEDAB4E5C}" srcOrd="0" destOrd="0" presId="urn:microsoft.com/office/officeart/2005/8/layout/hierarchy3"/>
    <dgm:cxn modelId="{E7E1047E-A488-410D-9B58-0DF6399E75CB}" type="presParOf" srcId="{30898470-F519-409B-9310-FB1CEDAB4E5C}" destId="{5E81DB4E-CB76-4B4A-8684-07669833032E}" srcOrd="0" destOrd="0" presId="urn:microsoft.com/office/officeart/2005/8/layout/hierarchy3"/>
    <dgm:cxn modelId="{FA22065B-AE01-4F33-9887-8A4FA1F67310}" type="presParOf" srcId="{30898470-F519-409B-9310-FB1CEDAB4E5C}" destId="{3B347A18-D0E6-4577-8414-CE6BEDB10561}" srcOrd="1" destOrd="0" presId="urn:microsoft.com/office/officeart/2005/8/layout/hierarchy3"/>
    <dgm:cxn modelId="{6691ABF5-09EF-4A2A-ADD9-BE18DA3CCB33}" type="presParOf" srcId="{501450EE-7928-4054-AB2D-8D9FC92C174E}" destId="{9739ADD4-C1FF-4F1B-B782-D69F9B505732}" srcOrd="1" destOrd="0" presId="urn:microsoft.com/office/officeart/2005/8/layout/hierarchy3"/>
    <dgm:cxn modelId="{E4D2A232-0CD8-42BB-B196-FC214DB9A36D}" type="presParOf" srcId="{9739ADD4-C1FF-4F1B-B782-D69F9B505732}" destId="{E5FF580E-9853-411C-BE22-24A3628E8A4C}" srcOrd="0" destOrd="0" presId="urn:microsoft.com/office/officeart/2005/8/layout/hierarchy3"/>
    <dgm:cxn modelId="{CD0AF43A-4983-4483-A23D-ACF8C559B506}" type="presParOf" srcId="{9739ADD4-C1FF-4F1B-B782-D69F9B505732}" destId="{DE2D2682-DB27-4876-922C-9E4116F67E41}" srcOrd="1" destOrd="0" presId="urn:microsoft.com/office/officeart/2005/8/layout/hierarchy3"/>
    <dgm:cxn modelId="{05538F5D-C43C-4895-A69B-625FEFAC2A97}" type="presParOf" srcId="{9739ADD4-C1FF-4F1B-B782-D69F9B505732}" destId="{8E922605-B007-4E33-A8F1-C35413AB886D}" srcOrd="2" destOrd="0" presId="urn:microsoft.com/office/officeart/2005/8/layout/hierarchy3"/>
    <dgm:cxn modelId="{A785A2A2-CB55-4226-8F2A-4D9B13C2A37B}" type="presParOf" srcId="{9739ADD4-C1FF-4F1B-B782-D69F9B505732}" destId="{7C659AD4-E45A-4508-A790-F12572F5B17D}" srcOrd="3" destOrd="0" presId="urn:microsoft.com/office/officeart/2005/8/layout/hierarchy3"/>
    <dgm:cxn modelId="{B96C9D6E-79A8-4E5A-B8B4-3F798673DA36}" type="presParOf" srcId="{9739ADD4-C1FF-4F1B-B782-D69F9B505732}" destId="{99B200F1-E2E5-4D2C-A69E-24639C4B688C}" srcOrd="4" destOrd="0" presId="urn:microsoft.com/office/officeart/2005/8/layout/hierarchy3"/>
    <dgm:cxn modelId="{A253EE7A-6C79-4059-B22D-B6E130F04A47}" type="presParOf" srcId="{9739ADD4-C1FF-4F1B-B782-D69F9B505732}" destId="{96CFF31E-2215-4185-95C7-33401E28E220}" srcOrd="5" destOrd="0" presId="urn:microsoft.com/office/officeart/2005/8/layout/hierarchy3"/>
    <dgm:cxn modelId="{C0BACD3D-309B-4D42-80BC-C48321787BE6}" type="presParOf" srcId="{0199270B-3E4A-4909-81DB-6A187A601CE7}" destId="{F5C74D1A-9FC8-45EB-A227-730B435100A6}" srcOrd="1" destOrd="0" presId="urn:microsoft.com/office/officeart/2005/8/layout/hierarchy3"/>
    <dgm:cxn modelId="{BC593188-E29C-4767-8B0B-60A57BB05690}" type="presParOf" srcId="{F5C74D1A-9FC8-45EB-A227-730B435100A6}" destId="{42510392-BF5D-4BE2-9097-FB10EE9D52B7}" srcOrd="0" destOrd="0" presId="urn:microsoft.com/office/officeart/2005/8/layout/hierarchy3"/>
    <dgm:cxn modelId="{90389C63-5E09-44CA-A917-411741C4148F}" type="presParOf" srcId="{42510392-BF5D-4BE2-9097-FB10EE9D52B7}" destId="{66229D6F-1B59-47FE-BD12-774B5C4D7FC1}" srcOrd="0" destOrd="0" presId="urn:microsoft.com/office/officeart/2005/8/layout/hierarchy3"/>
    <dgm:cxn modelId="{F81C158B-D5AA-468B-B1D1-95506C229688}" type="presParOf" srcId="{42510392-BF5D-4BE2-9097-FB10EE9D52B7}" destId="{0B9EFB02-BD91-4CCF-89F0-F3D8018BBC13}" srcOrd="1" destOrd="0" presId="urn:microsoft.com/office/officeart/2005/8/layout/hierarchy3"/>
    <dgm:cxn modelId="{8698BEA1-8C9A-485D-971D-6313C69025CE}" type="presParOf" srcId="{F5C74D1A-9FC8-45EB-A227-730B435100A6}" destId="{0AC4A8CD-7132-4D56-BE32-6856A201C2D1}" srcOrd="1" destOrd="0" presId="urn:microsoft.com/office/officeart/2005/8/layout/hierarchy3"/>
    <dgm:cxn modelId="{687895DF-4316-4123-BC1F-D0DDD074C700}" type="presParOf" srcId="{0AC4A8CD-7132-4D56-BE32-6856A201C2D1}" destId="{4B3C9695-F4F5-4AE7-A29C-9D90D6FC7CED}" srcOrd="0" destOrd="0" presId="urn:microsoft.com/office/officeart/2005/8/layout/hierarchy3"/>
    <dgm:cxn modelId="{6463D7B5-7AEF-42F3-952A-82717445755E}" type="presParOf" srcId="{0AC4A8CD-7132-4D56-BE32-6856A201C2D1}" destId="{CCBD6D2B-4A75-4419-97F7-4D9A7BDB4F8B}" srcOrd="1" destOrd="0" presId="urn:microsoft.com/office/officeart/2005/8/layout/hierarchy3"/>
    <dgm:cxn modelId="{DC17D3D2-567D-4095-9370-7FA631EAB10C}" type="presParOf" srcId="{0AC4A8CD-7132-4D56-BE32-6856A201C2D1}" destId="{7F798343-A17C-4FB8-BC27-FAE978D51407}" srcOrd="2" destOrd="0" presId="urn:microsoft.com/office/officeart/2005/8/layout/hierarchy3"/>
    <dgm:cxn modelId="{1AA713C3-0F50-4ABB-8006-7AC4CC428A13}" type="presParOf" srcId="{0AC4A8CD-7132-4D56-BE32-6856A201C2D1}" destId="{D699FEAD-EDC8-4C13-9CB8-CF6F14686DE6}" srcOrd="3" destOrd="0" presId="urn:microsoft.com/office/officeart/2005/8/layout/hierarchy3"/>
    <dgm:cxn modelId="{30678637-5CB3-447B-A259-5D68C03AB0C7}" type="presParOf" srcId="{0AC4A8CD-7132-4D56-BE32-6856A201C2D1}" destId="{A7256F9B-FDAA-4D7C-AD9F-08B635110B0A}" srcOrd="4" destOrd="0" presId="urn:microsoft.com/office/officeart/2005/8/layout/hierarchy3"/>
    <dgm:cxn modelId="{084CA1DD-C67C-43EC-BBE9-2EB58B306448}" type="presParOf" srcId="{0AC4A8CD-7132-4D56-BE32-6856A201C2D1}" destId="{DFC39AAB-F2C5-4C9F-BF9F-9D30DE2C2B24}" srcOrd="5" destOrd="0" presId="urn:microsoft.com/office/officeart/2005/8/layout/hierarchy3"/>
    <dgm:cxn modelId="{D39E3A80-45B9-4EBA-83A2-EB148A54D11B}" type="presParOf" srcId="{0AC4A8CD-7132-4D56-BE32-6856A201C2D1}" destId="{A10FE2E4-57E3-4351-9FCA-1AC7737F212F}" srcOrd="6" destOrd="0" presId="urn:microsoft.com/office/officeart/2005/8/layout/hierarchy3"/>
    <dgm:cxn modelId="{ADA34F94-C9D3-490C-886D-0B5A3AA0BE9A}" type="presParOf" srcId="{0AC4A8CD-7132-4D56-BE32-6856A201C2D1}" destId="{180F8F8B-4A0B-4435-ABC6-D381FCE3E949}" srcOrd="7" destOrd="0" presId="urn:microsoft.com/office/officeart/2005/8/layout/hierarchy3"/>
    <dgm:cxn modelId="{0B61215D-872B-4FA8-9DC9-31BCF6444ADD}" type="presParOf" srcId="{0AC4A8CD-7132-4D56-BE32-6856A201C2D1}" destId="{20AE635D-771A-4912-BB2F-2A23EDFE9CAD}" srcOrd="8" destOrd="0" presId="urn:microsoft.com/office/officeart/2005/8/layout/hierarchy3"/>
    <dgm:cxn modelId="{8976F2DA-F9FF-4BF0-AB22-0BD2F70EDDF7}" type="presParOf" srcId="{0AC4A8CD-7132-4D56-BE32-6856A201C2D1}" destId="{F856D0CD-673E-4B8F-BB46-054BD73D90FE}" srcOrd="9" destOrd="0" presId="urn:microsoft.com/office/officeart/2005/8/layout/hierarchy3"/>
    <dgm:cxn modelId="{3C7551D2-280A-424D-BD17-DD5C5EC781BE}" type="presParOf" srcId="{0199270B-3E4A-4909-81DB-6A187A601CE7}" destId="{36D9BA67-8F8C-4B7E-9A71-53EBBB71EDD3}" srcOrd="2" destOrd="0" presId="urn:microsoft.com/office/officeart/2005/8/layout/hierarchy3"/>
    <dgm:cxn modelId="{1F1751EE-12C7-44F8-909C-86A8A4E59366}" type="presParOf" srcId="{36D9BA67-8F8C-4B7E-9A71-53EBBB71EDD3}" destId="{55A631BA-6392-4250-96E0-45133FB02792}" srcOrd="0" destOrd="0" presId="urn:microsoft.com/office/officeart/2005/8/layout/hierarchy3"/>
    <dgm:cxn modelId="{B84EA5E7-90C5-4794-BDD7-4E251F563644}" type="presParOf" srcId="{55A631BA-6392-4250-96E0-45133FB02792}" destId="{49BCFAC2-FBE7-4DB8-9C28-67761CF1E975}" srcOrd="0" destOrd="0" presId="urn:microsoft.com/office/officeart/2005/8/layout/hierarchy3"/>
    <dgm:cxn modelId="{64902AB0-F38B-40E1-96FC-6C9C689BF0DB}" type="presParOf" srcId="{55A631BA-6392-4250-96E0-45133FB02792}" destId="{BC723748-D148-42CB-AA20-95E182476655}" srcOrd="1" destOrd="0" presId="urn:microsoft.com/office/officeart/2005/8/layout/hierarchy3"/>
    <dgm:cxn modelId="{64D9B2C2-7AF4-45C8-B384-1253F3F2B6F5}" type="presParOf" srcId="{36D9BA67-8F8C-4B7E-9A71-53EBBB71EDD3}" destId="{7BFC848D-00D7-40A7-94CF-93FECC487399}" srcOrd="1" destOrd="0" presId="urn:microsoft.com/office/officeart/2005/8/layout/hierarchy3"/>
    <dgm:cxn modelId="{21E8CAB4-B915-4D60-B4C0-D44D7CC235F6}" type="presParOf" srcId="{7BFC848D-00D7-40A7-94CF-93FECC487399}" destId="{0CCEACB2-8186-4CC3-BC4C-E45F58186A75}" srcOrd="0" destOrd="0" presId="urn:microsoft.com/office/officeart/2005/8/layout/hierarchy3"/>
    <dgm:cxn modelId="{5F917F52-4AED-48BB-A895-47F13D4325F5}" type="presParOf" srcId="{7BFC848D-00D7-40A7-94CF-93FECC487399}" destId="{638A1FD3-9CF5-45C8-BA92-6C6E76C2AC72}" srcOrd="1" destOrd="0" presId="urn:microsoft.com/office/officeart/2005/8/layout/hierarchy3"/>
    <dgm:cxn modelId="{B3DE2EA9-6E64-4BFC-8C0F-D7D1C6930A8A}" type="presParOf" srcId="{7BFC848D-00D7-40A7-94CF-93FECC487399}" destId="{1E3BF541-87B4-4CF8-A36A-A039787418BA}" srcOrd="2" destOrd="0" presId="urn:microsoft.com/office/officeart/2005/8/layout/hierarchy3"/>
    <dgm:cxn modelId="{595FA0EE-7A65-4887-A0E2-62577B3F7442}" type="presParOf" srcId="{7BFC848D-00D7-40A7-94CF-93FECC487399}" destId="{AC4912FF-B1E4-4FD9-A572-DA1BA1C1A501}" srcOrd="3" destOrd="0" presId="urn:microsoft.com/office/officeart/2005/8/layout/hierarchy3"/>
    <dgm:cxn modelId="{F0702E97-02BB-46C6-B4FA-2838C3E490C0}" type="presParOf" srcId="{7BFC848D-00D7-40A7-94CF-93FECC487399}" destId="{7407FB9B-E0EE-4F01-B561-376F235825E7}" srcOrd="4" destOrd="0" presId="urn:microsoft.com/office/officeart/2005/8/layout/hierarchy3"/>
    <dgm:cxn modelId="{A2003564-0012-46C1-A84F-D3E41DEF6B2C}" type="presParOf" srcId="{7BFC848D-00D7-40A7-94CF-93FECC487399}" destId="{40104B21-E0A3-4E3F-9FA6-3C9232A94773}" srcOrd="5" destOrd="0" presId="urn:microsoft.com/office/officeart/2005/8/layout/hierarchy3"/>
  </dgm:cxnLst>
  <dgm:bg/>
  <dgm:whole>
    <a:ln w="6350">
      <a:prstDash val="soli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1DB4E-CB76-4B4A-8684-07669833032E}">
      <dsp:nvSpPr>
        <dsp:cNvPr id="0" name=""/>
        <dsp:cNvSpPr/>
      </dsp:nvSpPr>
      <dsp:spPr>
        <a:xfrm>
          <a:off x="650285" y="544"/>
          <a:ext cx="1416264" cy="73150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solidFill>
                <a:schemeClr val="bg1"/>
              </a:solidFill>
            </a:rPr>
            <a:t>European Union </a:t>
          </a:r>
        </a:p>
      </dsp:txBody>
      <dsp:txXfrm>
        <a:off x="671710" y="21969"/>
        <a:ext cx="1373414" cy="688650"/>
      </dsp:txXfrm>
    </dsp:sp>
    <dsp:sp modelId="{E5FF580E-9853-411C-BE22-24A3628E8A4C}">
      <dsp:nvSpPr>
        <dsp:cNvPr id="0" name=""/>
        <dsp:cNvSpPr/>
      </dsp:nvSpPr>
      <dsp:spPr>
        <a:xfrm>
          <a:off x="791912" y="732044"/>
          <a:ext cx="280935" cy="65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692"/>
              </a:lnTo>
              <a:lnTo>
                <a:pt x="280935" y="65069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D2682-DB27-4876-922C-9E4116F67E41}">
      <dsp:nvSpPr>
        <dsp:cNvPr id="0" name=""/>
        <dsp:cNvSpPr/>
      </dsp:nvSpPr>
      <dsp:spPr>
        <a:xfrm>
          <a:off x="1072848" y="844878"/>
          <a:ext cx="1133011" cy="107571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Request for registration “European health insurance card”</a:t>
          </a:r>
          <a:endParaRPr lang="fr-FR" sz="1200" kern="1200"/>
        </a:p>
      </dsp:txBody>
      <dsp:txXfrm>
        <a:off x="1104355" y="876385"/>
        <a:ext cx="1069997" cy="1012702"/>
      </dsp:txXfrm>
    </dsp:sp>
    <dsp:sp modelId="{8E922605-B007-4E33-A8F1-C35413AB886D}">
      <dsp:nvSpPr>
        <dsp:cNvPr id="0" name=""/>
        <dsp:cNvSpPr/>
      </dsp:nvSpPr>
      <dsp:spPr>
        <a:xfrm>
          <a:off x="791912" y="732044"/>
          <a:ext cx="278046" cy="2021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416"/>
              </a:lnTo>
              <a:lnTo>
                <a:pt x="278046" y="2021416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59AD4-E45A-4508-A790-F12572F5B17D}">
      <dsp:nvSpPr>
        <dsp:cNvPr id="0" name=""/>
        <dsp:cNvSpPr/>
      </dsp:nvSpPr>
      <dsp:spPr>
        <a:xfrm>
          <a:off x="1069958" y="2023267"/>
          <a:ext cx="1133011" cy="146038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Copy of European Health Insurance Card </a:t>
          </a:r>
          <a:r>
            <a:rPr lang="en-GB" sz="1200" b="1" kern="1200"/>
            <a:t>+ </a:t>
          </a:r>
          <a:r>
            <a:rPr lang="en-GB" sz="1200" kern="1200"/>
            <a:t>3 months validity minimum </a:t>
          </a:r>
          <a:endParaRPr lang="fr-FR" sz="1200" kern="1200"/>
        </a:p>
      </dsp:txBody>
      <dsp:txXfrm>
        <a:off x="1103143" y="2056452"/>
        <a:ext cx="1066641" cy="1394018"/>
      </dsp:txXfrm>
    </dsp:sp>
    <dsp:sp modelId="{99B200F1-E2E5-4D2C-A69E-24639C4B688C}">
      <dsp:nvSpPr>
        <dsp:cNvPr id="0" name=""/>
        <dsp:cNvSpPr/>
      </dsp:nvSpPr>
      <dsp:spPr>
        <a:xfrm>
          <a:off x="791912" y="732044"/>
          <a:ext cx="302633" cy="315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215"/>
              </a:lnTo>
              <a:lnTo>
                <a:pt x="302633" y="31572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FF31E-2215-4185-95C7-33401E28E220}">
      <dsp:nvSpPr>
        <dsp:cNvPr id="0" name=""/>
        <dsp:cNvSpPr/>
      </dsp:nvSpPr>
      <dsp:spPr>
        <a:xfrm>
          <a:off x="1094545" y="3598387"/>
          <a:ext cx="1133011" cy="58174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Copy of ID/ passport</a:t>
          </a:r>
          <a:endParaRPr lang="fr-FR" sz="1200" kern="1200"/>
        </a:p>
      </dsp:txBody>
      <dsp:txXfrm>
        <a:off x="1111584" y="3615426"/>
        <a:ext cx="1098933" cy="547666"/>
      </dsp:txXfrm>
    </dsp:sp>
    <dsp:sp modelId="{66229D6F-1B59-47FE-BD12-774B5C4D7FC1}">
      <dsp:nvSpPr>
        <dsp:cNvPr id="0" name=""/>
        <dsp:cNvSpPr/>
      </dsp:nvSpPr>
      <dsp:spPr>
        <a:xfrm>
          <a:off x="3043801" y="544"/>
          <a:ext cx="1416264" cy="77173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solidFill>
                <a:schemeClr val="bg1"/>
              </a:solidFill>
            </a:rPr>
            <a:t>Rest of the world and registered in Belgium</a:t>
          </a:r>
        </a:p>
      </dsp:txBody>
      <dsp:txXfrm>
        <a:off x="3066404" y="23147"/>
        <a:ext cx="1371058" cy="726530"/>
      </dsp:txXfrm>
    </dsp:sp>
    <dsp:sp modelId="{4B3C9695-F4F5-4AE7-A29C-9D90D6FC7CED}">
      <dsp:nvSpPr>
        <dsp:cNvPr id="0" name=""/>
        <dsp:cNvSpPr/>
      </dsp:nvSpPr>
      <dsp:spPr>
        <a:xfrm>
          <a:off x="3185427" y="772281"/>
          <a:ext cx="328176" cy="468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379"/>
              </a:lnTo>
              <a:lnTo>
                <a:pt x="328176" y="468379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D6D2B-4A75-4419-97F7-4D9A7BDB4F8B}">
      <dsp:nvSpPr>
        <dsp:cNvPr id="0" name=""/>
        <dsp:cNvSpPr/>
      </dsp:nvSpPr>
      <dsp:spPr>
        <a:xfrm>
          <a:off x="3513604" y="886594"/>
          <a:ext cx="1133011" cy="70813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Request for registration</a:t>
          </a:r>
          <a:endParaRPr lang="fr-FR" sz="1200" kern="1200"/>
        </a:p>
      </dsp:txBody>
      <dsp:txXfrm>
        <a:off x="3534344" y="907334"/>
        <a:ext cx="1091531" cy="666652"/>
      </dsp:txXfrm>
    </dsp:sp>
    <dsp:sp modelId="{7F798343-A17C-4FB8-BC27-FAE978D51407}">
      <dsp:nvSpPr>
        <dsp:cNvPr id="0" name=""/>
        <dsp:cNvSpPr/>
      </dsp:nvSpPr>
      <dsp:spPr>
        <a:xfrm>
          <a:off x="3185427" y="772281"/>
          <a:ext cx="340368" cy="1279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078"/>
              </a:lnTo>
              <a:lnTo>
                <a:pt x="340368" y="1279078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9FEAD-EDC8-4C13-9CB8-CF6F14686DE6}">
      <dsp:nvSpPr>
        <dsp:cNvPr id="0" name=""/>
        <dsp:cNvSpPr/>
      </dsp:nvSpPr>
      <dsp:spPr>
        <a:xfrm>
          <a:off x="3525795" y="1697293"/>
          <a:ext cx="1133011" cy="70813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Copy of your Belgian residence permit</a:t>
          </a:r>
          <a:endParaRPr lang="fr-FR" sz="1200" kern="1200"/>
        </a:p>
      </dsp:txBody>
      <dsp:txXfrm>
        <a:off x="3546535" y="1718033"/>
        <a:ext cx="1091531" cy="666652"/>
      </dsp:txXfrm>
    </dsp:sp>
    <dsp:sp modelId="{A7256F9B-FDAA-4D7C-AD9F-08B635110B0A}">
      <dsp:nvSpPr>
        <dsp:cNvPr id="0" name=""/>
        <dsp:cNvSpPr/>
      </dsp:nvSpPr>
      <dsp:spPr>
        <a:xfrm>
          <a:off x="3185427" y="772281"/>
          <a:ext cx="354179" cy="210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785"/>
              </a:lnTo>
              <a:lnTo>
                <a:pt x="354179" y="210678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39AAB-F2C5-4C9F-BF9F-9D30DE2C2B24}">
      <dsp:nvSpPr>
        <dsp:cNvPr id="0" name=""/>
        <dsp:cNvSpPr/>
      </dsp:nvSpPr>
      <dsp:spPr>
        <a:xfrm>
          <a:off x="3539607" y="2525000"/>
          <a:ext cx="1133011" cy="70813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Household composition from the city hall</a:t>
          </a:r>
          <a:endParaRPr lang="fr-FR" sz="1200" kern="1200" dirty="0"/>
        </a:p>
      </dsp:txBody>
      <dsp:txXfrm>
        <a:off x="3560347" y="2545740"/>
        <a:ext cx="1091531" cy="666652"/>
      </dsp:txXfrm>
    </dsp:sp>
    <dsp:sp modelId="{A10FE2E4-57E3-4351-9FCA-1AC7737F212F}">
      <dsp:nvSpPr>
        <dsp:cNvPr id="0" name=""/>
        <dsp:cNvSpPr/>
      </dsp:nvSpPr>
      <dsp:spPr>
        <a:xfrm>
          <a:off x="3185427" y="772281"/>
          <a:ext cx="330408" cy="2930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726"/>
              </a:lnTo>
              <a:lnTo>
                <a:pt x="330408" y="2930726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F8F8B-4A0B-4435-ABC6-D381FCE3E949}">
      <dsp:nvSpPr>
        <dsp:cNvPr id="0" name=""/>
        <dsp:cNvSpPr/>
      </dsp:nvSpPr>
      <dsp:spPr>
        <a:xfrm>
          <a:off x="3515836" y="3348940"/>
          <a:ext cx="1133011" cy="70813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Document "</a:t>
          </a:r>
          <a:r>
            <a:rPr lang="en-GB" sz="1200" kern="1200" dirty="0" err="1"/>
            <a:t>Résident</a:t>
          </a:r>
          <a:r>
            <a:rPr lang="en-GB" sz="1200" kern="1200" dirty="0"/>
            <a:t>" given by  Partenamut</a:t>
          </a:r>
          <a:endParaRPr lang="fr-FR" sz="1200" kern="1200" dirty="0"/>
        </a:p>
      </dsp:txBody>
      <dsp:txXfrm>
        <a:off x="3536576" y="3369680"/>
        <a:ext cx="1091531" cy="666652"/>
      </dsp:txXfrm>
    </dsp:sp>
    <dsp:sp modelId="{20AE635D-771A-4912-BB2F-2A23EDFE9CAD}">
      <dsp:nvSpPr>
        <dsp:cNvPr id="0" name=""/>
        <dsp:cNvSpPr/>
      </dsp:nvSpPr>
      <dsp:spPr>
        <a:xfrm>
          <a:off x="3185427" y="772281"/>
          <a:ext cx="352015" cy="3761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1907"/>
              </a:lnTo>
              <a:lnTo>
                <a:pt x="352015" y="3761907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6D0CD-673E-4B8F-BB46-054BD73D90FE}">
      <dsp:nvSpPr>
        <dsp:cNvPr id="0" name=""/>
        <dsp:cNvSpPr/>
      </dsp:nvSpPr>
      <dsp:spPr>
        <a:xfrm>
          <a:off x="3537443" y="4186328"/>
          <a:ext cx="1133011" cy="69571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Document "BIM</a:t>
          </a:r>
          <a:r>
            <a:rPr lang="en-GB" sz="1200" kern="1200" dirty="0"/>
            <a:t>" </a:t>
          </a:r>
          <a:r>
            <a:rPr lang="fr-FR" sz="1200" b="0" kern="1200" dirty="0" err="1"/>
            <a:t>given</a:t>
          </a:r>
          <a:r>
            <a:rPr lang="fr-FR" sz="1200" b="0" kern="1200" dirty="0"/>
            <a:t> by Partenamut</a:t>
          </a:r>
        </a:p>
      </dsp:txBody>
      <dsp:txXfrm>
        <a:off x="3557820" y="4206705"/>
        <a:ext cx="1092257" cy="654964"/>
      </dsp:txXfrm>
    </dsp:sp>
    <dsp:sp modelId="{49BCFAC2-FBE7-4DB8-9C28-67761CF1E975}">
      <dsp:nvSpPr>
        <dsp:cNvPr id="0" name=""/>
        <dsp:cNvSpPr/>
      </dsp:nvSpPr>
      <dsp:spPr>
        <a:xfrm>
          <a:off x="5345840" y="544"/>
          <a:ext cx="1416264" cy="78247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solidFill>
                <a:schemeClr val="bg1"/>
              </a:solidFill>
            </a:rPr>
            <a:t>Rest of the world and NOT registered in Belgium</a:t>
          </a:r>
        </a:p>
      </dsp:txBody>
      <dsp:txXfrm>
        <a:off x="5368758" y="23462"/>
        <a:ext cx="1370428" cy="736636"/>
      </dsp:txXfrm>
    </dsp:sp>
    <dsp:sp modelId="{0CCEACB2-8186-4CC3-BC4C-E45F58186A75}">
      <dsp:nvSpPr>
        <dsp:cNvPr id="0" name=""/>
        <dsp:cNvSpPr/>
      </dsp:nvSpPr>
      <dsp:spPr>
        <a:xfrm>
          <a:off x="5487466" y="783016"/>
          <a:ext cx="272605" cy="46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551"/>
              </a:lnTo>
              <a:lnTo>
                <a:pt x="272605" y="467551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A1FD3-9CF5-45C8-BA92-6C6E76C2AC72}">
      <dsp:nvSpPr>
        <dsp:cNvPr id="0" name=""/>
        <dsp:cNvSpPr/>
      </dsp:nvSpPr>
      <dsp:spPr>
        <a:xfrm>
          <a:off x="5760072" y="896501"/>
          <a:ext cx="1133011" cy="70813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Request for registration</a:t>
          </a:r>
          <a:endParaRPr lang="fr-FR" sz="1200" kern="1200"/>
        </a:p>
      </dsp:txBody>
      <dsp:txXfrm>
        <a:off x="5780812" y="917241"/>
        <a:ext cx="1091531" cy="666652"/>
      </dsp:txXfrm>
    </dsp:sp>
    <dsp:sp modelId="{1E3BF541-87B4-4CF8-A36A-A039787418BA}">
      <dsp:nvSpPr>
        <dsp:cNvPr id="0" name=""/>
        <dsp:cNvSpPr/>
      </dsp:nvSpPr>
      <dsp:spPr>
        <a:xfrm>
          <a:off x="5487466" y="783016"/>
          <a:ext cx="272616" cy="1204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256"/>
              </a:lnTo>
              <a:lnTo>
                <a:pt x="272616" y="1204256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912FF-B1E4-4FD9-A572-DA1BA1C1A501}">
      <dsp:nvSpPr>
        <dsp:cNvPr id="0" name=""/>
        <dsp:cNvSpPr/>
      </dsp:nvSpPr>
      <dsp:spPr>
        <a:xfrm>
          <a:off x="5760083" y="1712241"/>
          <a:ext cx="1133011" cy="55006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Copy of ID/ passport </a:t>
          </a:r>
          <a:endParaRPr lang="fr-FR" sz="1200" kern="1200"/>
        </a:p>
      </dsp:txBody>
      <dsp:txXfrm>
        <a:off x="5776194" y="1728352"/>
        <a:ext cx="1100789" cy="517841"/>
      </dsp:txXfrm>
    </dsp:sp>
    <dsp:sp modelId="{7407FB9B-E0EE-4F01-B561-376F235825E7}">
      <dsp:nvSpPr>
        <dsp:cNvPr id="0" name=""/>
        <dsp:cNvSpPr/>
      </dsp:nvSpPr>
      <dsp:spPr>
        <a:xfrm>
          <a:off x="5487466" y="783016"/>
          <a:ext cx="269149" cy="1898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007"/>
              </a:lnTo>
              <a:lnTo>
                <a:pt x="269149" y="1898007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04B21-E0A3-4E3F-9FA6-3C9232A94773}">
      <dsp:nvSpPr>
        <dsp:cNvPr id="0" name=""/>
        <dsp:cNvSpPr/>
      </dsp:nvSpPr>
      <dsp:spPr>
        <a:xfrm>
          <a:off x="5756616" y="2378516"/>
          <a:ext cx="1133011" cy="60501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School/</a:t>
          </a:r>
          <a:br>
            <a:rPr lang="en-GB" sz="1200" kern="1200"/>
          </a:br>
          <a:r>
            <a:rPr lang="en-GB" sz="1200" kern="1200"/>
            <a:t>university certificate</a:t>
          </a:r>
          <a:endParaRPr lang="fr-FR" sz="1200" kern="1200"/>
        </a:p>
      </dsp:txBody>
      <dsp:txXfrm>
        <a:off x="5774336" y="2396236"/>
        <a:ext cx="1097571" cy="569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165DCE-CD98-480A-B398-4A656B6EBE8A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tudents@healthinsurance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Health insurance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86" y="3240460"/>
            <a:ext cx="4468735" cy="24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B24B89-F290-4E37-B8E0-B0AFCAB8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1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Contact us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163298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altLang="nl-N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To become a member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droite rayée 7"/>
          <p:cNvSpPr/>
          <p:nvPr/>
        </p:nvSpPr>
        <p:spPr>
          <a:xfrm>
            <a:off x="3563888" y="1511388"/>
            <a:ext cx="1224136" cy="612528"/>
          </a:xfrm>
          <a:prstGeom prst="striped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71600" y="34917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altLang="nl-NL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If questions once a member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èche droite rayée 9"/>
          <p:cNvSpPr/>
          <p:nvPr/>
        </p:nvSpPr>
        <p:spPr>
          <a:xfrm>
            <a:off x="3563888" y="3392536"/>
            <a:ext cx="1224136" cy="612528"/>
          </a:xfrm>
          <a:prstGeom prst="striped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32040" y="1628800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BE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students@healthinsurance.be</a:t>
            </a:r>
            <a:endParaRPr lang="fr-BE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</a:pPr>
            <a:endParaRPr lang="fr-B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chemeClr val="tx2"/>
              </a:buClr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 Name of your school/university in </a:t>
            </a:r>
          </a:p>
          <a:p>
            <a:pPr marL="0" lvl="1">
              <a:buClr>
                <a:schemeClr val="tx2"/>
              </a:buClr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subject</a:t>
            </a:r>
          </a:p>
          <a:p>
            <a:pPr>
              <a:buClr>
                <a:schemeClr val="tx2"/>
              </a:buClr>
            </a:pP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04048" y="3404899"/>
            <a:ext cx="3600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Via </a:t>
            </a:r>
            <a:r>
              <a:rPr lang="fr-B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contact </a:t>
            </a:r>
            <a:r>
              <a:rPr lang="fr-B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</a:t>
            </a: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on </a:t>
            </a:r>
          </a:p>
          <a:p>
            <a:endParaRPr lang="fr-BE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fr-B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www.partenamut.be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02 444 47 00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B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chemeClr val="tx2"/>
              </a:buClr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1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6C89BFC-2419-4937-B34B-9B12A105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5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Health Care </a:t>
            </a:r>
            <a:r>
              <a:rPr lang="fr-BE" dirty="0">
                <a:solidFill>
                  <a:schemeClr val="accent1"/>
                </a:solidFill>
              </a:rPr>
              <a:t>in Belgium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Belgium offers a </a:t>
            </a:r>
            <a:r>
              <a:rPr lang="en-US" sz="2000" b="1" dirty="0">
                <a:solidFill>
                  <a:schemeClr val="tx2"/>
                </a:solidFill>
              </a:rPr>
              <a:t>public</a:t>
            </a:r>
            <a:r>
              <a:rPr lang="en-US" sz="2000" dirty="0">
                <a:solidFill>
                  <a:schemeClr val="tx2"/>
                </a:solidFill>
              </a:rPr>
              <a:t> health care system of high-quality.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Free choice </a:t>
            </a:r>
            <a:r>
              <a:rPr lang="en-US" sz="2000" dirty="0">
                <a:solidFill>
                  <a:schemeClr val="tx2"/>
                </a:solidFill>
              </a:rPr>
              <a:t>of doctor, hospital, pharmacy, etc.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Partial reimbursement </a:t>
            </a:r>
            <a:r>
              <a:rPr lang="en-US" sz="2000" dirty="0">
                <a:solidFill>
                  <a:schemeClr val="tx2"/>
                </a:solidFill>
              </a:rPr>
              <a:t>of health care expenses 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800" i="1" dirty="0">
                <a:solidFill>
                  <a:schemeClr val="tx2"/>
                </a:solidFill>
              </a:rPr>
              <a:t>Doctor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800" i="1" dirty="0">
                <a:solidFill>
                  <a:schemeClr val="tx2"/>
                </a:solidFill>
              </a:rPr>
              <a:t>Medecines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800" i="1" dirty="0">
                <a:solidFill>
                  <a:schemeClr val="tx2"/>
                </a:solidFill>
              </a:rPr>
              <a:t>Hospital</a:t>
            </a:r>
          </a:p>
          <a:p>
            <a:pPr marL="274320" lvl="1" indent="0">
              <a:spcBef>
                <a:spcPts val="1200"/>
              </a:spcBef>
              <a:buClr>
                <a:srgbClr val="FFC000"/>
              </a:buClr>
              <a:buSzPct val="100000"/>
              <a:buNone/>
            </a:pPr>
            <a:r>
              <a:rPr lang="en-US" sz="1800" dirty="0">
                <a:solidFill>
                  <a:schemeClr val="tx2"/>
                </a:solidFill>
              </a:rPr>
              <a:t>Reimbursements are </a:t>
            </a:r>
            <a:r>
              <a:rPr lang="en-US" sz="1800" b="1" dirty="0">
                <a:solidFill>
                  <a:schemeClr val="tx2"/>
                </a:solidFill>
              </a:rPr>
              <a:t>based on the national tariffs </a:t>
            </a:r>
            <a:r>
              <a:rPr lang="en-US" sz="1800" dirty="0">
                <a:solidFill>
                  <a:schemeClr val="tx2"/>
                </a:solidFill>
              </a:rPr>
              <a:t>given by the National Institute for Sickness and Invalidity Insurance (INAMI/RIZIV). </a:t>
            </a:r>
          </a:p>
          <a:p>
            <a:pPr>
              <a:buFont typeface="Calibri" panose="020F0502020204030204" pitchFamily="34" charset="0"/>
              <a:buChar char="‐"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Clr>
                <a:srgbClr val="000066"/>
              </a:buClr>
              <a:buNone/>
            </a:pPr>
            <a:endParaRPr lang="en-GB" altLang="fr-FR" sz="22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fr-FR" dirty="0"/>
          </a:p>
        </p:txBody>
      </p:sp>
      <p:pic>
        <p:nvPicPr>
          <p:cNvPr id="5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89545CC-3D2B-4027-A8CF-28E4FCD8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5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toile à 12 branches 7"/>
          <p:cNvSpPr/>
          <p:nvPr/>
        </p:nvSpPr>
        <p:spPr>
          <a:xfrm>
            <a:off x="7020272" y="908720"/>
            <a:ext cx="895350" cy="847725"/>
          </a:xfrm>
          <a:prstGeom prst="star12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Étoile à 12 branches 6"/>
          <p:cNvSpPr/>
          <p:nvPr/>
        </p:nvSpPr>
        <p:spPr>
          <a:xfrm>
            <a:off x="4716016" y="908720"/>
            <a:ext cx="895350" cy="847725"/>
          </a:xfrm>
          <a:prstGeom prst="star12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Étoile à 12 branches 5"/>
          <p:cNvSpPr/>
          <p:nvPr/>
        </p:nvSpPr>
        <p:spPr>
          <a:xfrm>
            <a:off x="2308498" y="925091"/>
            <a:ext cx="895350" cy="847725"/>
          </a:xfrm>
          <a:prstGeom prst="star12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60040" y="188640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Registration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4788024" y="1124744"/>
            <a:ext cx="828675" cy="73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1000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   </a:t>
            </a:r>
            <a:r>
              <a:rPr lang="fr-BE" sz="11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11,75 €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11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  /month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7122368" y="1124744"/>
            <a:ext cx="762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11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 101,81€ 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11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 /quarter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Zone de texte 2"/>
          <p:cNvSpPr txBox="1">
            <a:spLocks noChangeArrowheads="1"/>
          </p:cNvSpPr>
          <p:nvPr/>
        </p:nvSpPr>
        <p:spPr bwMode="auto">
          <a:xfrm>
            <a:off x="2411760" y="1052736"/>
            <a:ext cx="936104" cy="69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BE" sz="1100" dirty="0">
                <a:effectLst/>
                <a:latin typeface="Calibri"/>
                <a:ea typeface="Calibri"/>
                <a:cs typeface="Times New Roman"/>
              </a:rPr>
              <a:t>   </a:t>
            </a:r>
            <a:r>
              <a:rPr lang="fr-BE" sz="12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FREE</a:t>
            </a:r>
          </a:p>
          <a:p>
            <a:pPr>
              <a:spcAft>
                <a:spcPts val="0"/>
              </a:spcAft>
            </a:pPr>
            <a:r>
              <a:rPr lang="fr-BE" sz="12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  until 1 </a:t>
            </a:r>
          </a:p>
          <a:p>
            <a:pPr>
              <a:spcAft>
                <a:spcPts val="0"/>
              </a:spcAft>
            </a:pPr>
            <a:r>
              <a:rPr lang="fr-BE" sz="1200" b="1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  </a:t>
            </a:r>
            <a:r>
              <a:rPr lang="fr-BE" sz="12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year 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258693833"/>
              </p:ext>
            </p:extLst>
          </p:nvPr>
        </p:nvGraphicFramePr>
        <p:xfrm>
          <a:off x="467544" y="1250500"/>
          <a:ext cx="8181975" cy="519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D04301B-CD3E-4CAB-8705-6424AA9D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35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419872" y="1476978"/>
            <a:ext cx="5266928" cy="4572000"/>
          </a:xfrm>
        </p:spPr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Pay full amount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Receive a medical attestation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Affix your Identification sticker on top of it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Drop them off in a mailbox of our agency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send them by post at the address below: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“ Boulevard Louis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Mettewie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74/76 - 1080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Bruxelles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/Brussel ”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Reimbursement onto your bank account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have 2 years to send us the medical attestation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6270"/>
            <a:ext cx="2016223" cy="465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AECDAB0-B382-4E51-8A64-E07515F8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76456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system: </a:t>
            </a:r>
            <a:r>
              <a:rPr lang="fr-BE" dirty="0" err="1">
                <a:solidFill>
                  <a:schemeClr val="accent1"/>
                </a:solidFill>
              </a:rPr>
              <a:t>with</a:t>
            </a:r>
            <a:r>
              <a:rPr lang="fr-BE" dirty="0">
                <a:solidFill>
                  <a:schemeClr val="accent1"/>
                </a:solidFill>
              </a:rPr>
              <a:t> E-</a:t>
            </a:r>
            <a:r>
              <a:rPr lang="fr-BE" dirty="0" err="1">
                <a:solidFill>
                  <a:schemeClr val="accent1"/>
                </a:solidFill>
              </a:rPr>
              <a:t>attest</a:t>
            </a:r>
            <a:endParaRPr lang="fr-FR" dirty="0">
              <a:solidFill>
                <a:schemeClr val="accent1"/>
              </a:solidFill>
            </a:endParaRPr>
          </a:p>
        </p:txBody>
      </p:sp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326620"/>
              </p:ext>
            </p:extLst>
          </p:nvPr>
        </p:nvGraphicFramePr>
        <p:xfrm>
          <a:off x="827584" y="1628801"/>
          <a:ext cx="7272808" cy="3785216"/>
        </p:xfrm>
        <a:graphic>
          <a:graphicData uri="http://schemas.openxmlformats.org/drawingml/2006/table">
            <a:tbl>
              <a:tblPr firstRow="1" bandRow="1"/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409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2800" dirty="0"/>
                        <a:t>E-ATTEST*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483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BE" sz="2800" dirty="0"/>
                    </a:p>
                    <a:p>
                      <a:pPr algn="ctr"/>
                      <a:endParaRPr lang="fr-BE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CASE A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CASE B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3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dirty="0" err="1">
                          <a:solidFill>
                            <a:schemeClr val="tx2"/>
                          </a:solidFill>
                        </a:rPr>
                        <a:t>Pay</a:t>
                      </a:r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 full </a:t>
                      </a:r>
                      <a:r>
                        <a:rPr lang="fr-FR" dirty="0" err="1">
                          <a:solidFill>
                            <a:schemeClr val="tx2"/>
                          </a:solidFill>
                        </a:rPr>
                        <a:t>amount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Pay remainder fee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Receive a receipt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Receive a receipt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30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Reimbursement</a:t>
                      </a:r>
                      <a:r>
                        <a:rPr lang="en-US" baseline="0" dirty="0">
                          <a:solidFill>
                            <a:schemeClr val="tx2"/>
                          </a:solidFill>
                        </a:rPr>
                        <a:t> onto your bank account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Flèche vers le bas 8"/>
          <p:cNvSpPr/>
          <p:nvPr/>
        </p:nvSpPr>
        <p:spPr>
          <a:xfrm rot="2421849">
            <a:off x="3147462" y="2427410"/>
            <a:ext cx="293471" cy="703851"/>
          </a:xfrm>
          <a:prstGeom prst="downArrow">
            <a:avLst>
              <a:gd name="adj1" fmla="val 50000"/>
              <a:gd name="adj2" fmla="val 72725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9333" y="2489617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99592" y="5925220"/>
            <a:ext cx="524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* Automatic payment between doctor and health insurance</a:t>
            </a:r>
          </a:p>
        </p:txBody>
      </p:sp>
      <p:pic>
        <p:nvPicPr>
          <p:cNvPr id="1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0C557E0-78B9-428B-B418-A1AB9909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9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84168" y="2564904"/>
            <a:ext cx="2683050" cy="2710099"/>
          </a:xfrm>
        </p:spPr>
        <p:txBody>
          <a:bodyPr/>
          <a:lstStyle/>
          <a:p>
            <a:pPr marL="0" lvl="0" indent="0" algn="just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nl-NL" sz="18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Medicine</a:t>
            </a:r>
            <a:r>
              <a:rPr lang="en-US" alt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                     </a:t>
            </a:r>
          </a:p>
          <a:p>
            <a:pPr marL="0" lv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  <a:latin typeface="Calibri" panose="020F0502020204030204" pitchFamily="34" charset="0"/>
              </a:rPr>
              <a:t>Thanks to your Belgian residence permit, you will only pay the </a:t>
            </a:r>
            <a:r>
              <a:rPr lang="en-US" altLang="nl-NL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remainder fee </a:t>
            </a:r>
            <a:r>
              <a:rPr lang="en-US" altLang="nl-NL" sz="1800" dirty="0">
                <a:solidFill>
                  <a:schemeClr val="tx2"/>
                </a:solidFill>
                <a:latin typeface="Calibri" panose="020F0502020204030204" pitchFamily="34" charset="0"/>
              </a:rPr>
              <a:t>at the pharmacy.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 : </a:t>
            </a:r>
            <a:r>
              <a:rPr lang="fr-BE" dirty="0" err="1">
                <a:solidFill>
                  <a:schemeClr val="accent1"/>
                </a:solidFill>
              </a:rPr>
              <a:t>Pharmacy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6" name="Picture 47" descr="pr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94" y="2191299"/>
            <a:ext cx="2016224" cy="41014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2047818" cy="118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79" y="4149080"/>
            <a:ext cx="2139207" cy="12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953835" y="1124744"/>
            <a:ext cx="7465167" cy="782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ID CARD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925F2E5-89DE-4FAC-8814-4A1D0678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2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23928" y="1988840"/>
            <a:ext cx="4762872" cy="4572000"/>
          </a:xfrm>
        </p:spPr>
        <p:txBody>
          <a:bodyPr/>
          <a:lstStyle/>
          <a:p>
            <a:pPr marL="342900" lvl="0" indent="-342900">
              <a:spcBef>
                <a:spcPts val="18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Pay full amount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Receive the annex 30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Affix your Identification sticker on top of it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Drop them off in the mailbox of our agency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send them by post at the address below:</a:t>
            </a:r>
          </a:p>
          <a:p>
            <a:pPr marL="400050" lvl="1" indent="0" algn="ctr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 Boulevard Louis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Mettewie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laan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74/76 -1080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Bruxelles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/Brussel ”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Reimbursement onto your bank account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have 2 years to send us the medical attestation</a:t>
            </a:r>
          </a:p>
          <a:p>
            <a:endParaRPr lang="fr-FR" dirty="0"/>
          </a:p>
        </p:txBody>
      </p:sp>
      <p:pic>
        <p:nvPicPr>
          <p:cNvPr id="4" name="Picture 2" descr="C:\Users\m509conr\Desktop\annexe 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6" y="1855872"/>
            <a:ext cx="2699793" cy="393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971600" y="1127848"/>
            <a:ext cx="8229600" cy="72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Without ID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 : </a:t>
            </a:r>
            <a:r>
              <a:rPr lang="fr-BE" dirty="0" err="1">
                <a:solidFill>
                  <a:schemeClr val="accent1"/>
                </a:solidFill>
              </a:rPr>
              <a:t>Pharmacy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B03F143-21F0-405F-A59E-342251A55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56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spcBef>
                <a:spcPct val="50000"/>
              </a:spcBef>
              <a:spcAft>
                <a:spcPts val="60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Identify yourself  </a:t>
            </a:r>
            <a:r>
              <a:rPr lang="en-US" altLang="nl-N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(Reception - Terminal desk - Private insurance card )</a:t>
            </a:r>
          </a:p>
          <a:p>
            <a:pPr lvl="0" algn="just">
              <a:spcBef>
                <a:spcPct val="50000"/>
              </a:spcBef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Contribution of the National health insurance is deducted directly from the hospital bill </a:t>
            </a:r>
          </a:p>
          <a:p>
            <a:pPr lvl="0" algn="just">
              <a:spcBef>
                <a:spcPts val="1800"/>
              </a:spcBef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Bill sent after a few weeks with remainder fee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en-US" altLang="nl-NL" sz="20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en-US" altLang="nl-NL" sz="20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400050" lvl="1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altLang="nl-NL" sz="2000" dirty="0">
                <a:solidFill>
                  <a:schemeClr val="tx2"/>
                </a:solidFill>
                <a:latin typeface="Calibri" panose="020F0502020204030204" pitchFamily="34" charset="0"/>
              </a:rPr>
              <a:t>Remainder fee and/or supplements (amount to be paid by yourself) depend on your private hospitalization insurance. </a:t>
            </a:r>
          </a:p>
          <a:p>
            <a:pPr marL="400050" lvl="1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altLang="nl-NL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Costs considerably higher if single room, choice of hospital, medical providers,….</a:t>
            </a:r>
            <a:endParaRPr lang="en-US" altLang="nl-N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Étoile à 4 branches 3"/>
          <p:cNvSpPr/>
          <p:nvPr/>
        </p:nvSpPr>
        <p:spPr>
          <a:xfrm>
            <a:off x="1043608" y="3861048"/>
            <a:ext cx="144016" cy="144016"/>
          </a:xfrm>
          <a:prstGeom prst="star4">
            <a:avLst/>
          </a:prstGeom>
          <a:solidFill>
            <a:srgbClr val="C0504D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 : </a:t>
            </a:r>
            <a:r>
              <a:rPr lang="fr-BE" dirty="0" err="1">
                <a:solidFill>
                  <a:schemeClr val="accent1"/>
                </a:solidFill>
              </a:rPr>
              <a:t>Hospital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C7D9A23-77D5-4369-BE8B-0E245CAF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5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Partenamut : Online </a:t>
            </a:r>
            <a:r>
              <a:rPr lang="fr-BE" dirty="0" err="1">
                <a:solidFill>
                  <a:schemeClr val="accent1"/>
                </a:solidFill>
              </a:rPr>
              <a:t>tools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Vague 4"/>
          <p:cNvSpPr/>
          <p:nvPr/>
        </p:nvSpPr>
        <p:spPr>
          <a:xfrm>
            <a:off x="2954471" y="1480051"/>
            <a:ext cx="3096344" cy="936104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3351B"/>
              </a:solidFill>
            </a:endParaRPr>
          </a:p>
          <a:p>
            <a:pPr algn="ctr"/>
            <a:r>
              <a:rPr lang="en-US" b="1" dirty="0">
                <a:solidFill>
                  <a:srgbClr val="D3351B"/>
                </a:solidFill>
              </a:rPr>
              <a:t>Become a WEB member</a:t>
            </a:r>
          </a:p>
          <a:p>
            <a:pPr algn="ctr"/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66583"/>
              </p:ext>
            </p:extLst>
          </p:nvPr>
        </p:nvGraphicFramePr>
        <p:xfrm>
          <a:off x="1331640" y="3284984"/>
          <a:ext cx="6612396" cy="24150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06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722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www.partenamut.be</a:t>
                      </a:r>
                    </a:p>
                    <a:p>
                      <a:pPr algn="ctr"/>
                      <a:endParaRPr lang="fr-FR" sz="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8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fr-BE" b="1" dirty="0">
                          <a:solidFill>
                            <a:srgbClr val="C00000"/>
                          </a:solidFill>
                        </a:rPr>
                        <a:t>APP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534">
                <a:tc gridSpan="2">
                  <a:txBody>
                    <a:bodyPr/>
                    <a:lstStyle/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order document: id stickers, address change, advantages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calculate your reimbursement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search for general information: rates, doctors, hospital…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check your file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lèche vers le bas 7"/>
          <p:cNvSpPr/>
          <p:nvPr/>
        </p:nvSpPr>
        <p:spPr>
          <a:xfrm rot="2421849">
            <a:off x="3147462" y="2427410"/>
            <a:ext cx="293471" cy="703851"/>
          </a:xfrm>
          <a:prstGeom prst="downArrow">
            <a:avLst>
              <a:gd name="adj1" fmla="val 50000"/>
              <a:gd name="adj2" fmla="val 72725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9333" y="2489617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7D719D-5FE8-4892-8020-E94D84AC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644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ubrique xmlns="f2191e4c-2ffc-4857-b36c-88903a525a2d">Action support Students</Rubrique>
    <Partenamut xmlns="f2191e4c-2ffc-4857-b36c-88903a525a2d">EN</Partenamu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601BBD9C7024CBF8D6BB5CB0D7D76" ma:contentTypeVersion="10" ma:contentTypeDescription="Crée un document." ma:contentTypeScope="" ma:versionID="b7c2689588800b04016e1b0c9cdc4d90">
  <xsd:schema xmlns:xsd="http://www.w3.org/2001/XMLSchema" xmlns:xs="http://www.w3.org/2001/XMLSchema" xmlns:p="http://schemas.microsoft.com/office/2006/metadata/properties" xmlns:ns2="f2191e4c-2ffc-4857-b36c-88903a525a2d" xmlns:ns3="72536ed9-e5e4-4f0b-bffa-66b9aac9f42f" xmlns:ns4="http://schemas.microsoft.com/sharepoint/v4" targetNamespace="http://schemas.microsoft.com/office/2006/metadata/properties" ma:root="true" ma:fieldsID="a5ab2e2d0fe2c2619250d33ae8a55831" ns2:_="" ns3:_="" ns4:_="">
    <xsd:import namespace="f2191e4c-2ffc-4857-b36c-88903a525a2d"/>
    <xsd:import namespace="72536ed9-e5e4-4f0b-bffa-66b9aac9f42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Rubrique" minOccurs="0"/>
                <xsd:element ref="ns3:SharedWithUsers" minOccurs="0"/>
                <xsd:element ref="ns2:Partenamut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91e4c-2ffc-4857-b36c-88903a525a2d" elementFormDefault="qualified">
    <xsd:import namespace="http://schemas.microsoft.com/office/2006/documentManagement/types"/>
    <xsd:import namespace="http://schemas.microsoft.com/office/infopath/2007/PartnerControls"/>
    <xsd:element name="Rubrique" ma:index="8" nillable="true" ma:displayName="Rubrique" ma:default="BIDON" ma:format="Dropdown" ma:internalName="Rubrique">
      <xsd:simpleType>
        <xsd:union memberTypes="dms:Text">
          <xsd:simpleType>
            <xsd:restriction base="dms:Choice">
              <xsd:enumeration value="BIDON"/>
              <xsd:enumeration value="ARCHIVE"/>
              <xsd:enumeration value="Fiches communes"/>
              <xsd:enumeration value="Horaires permanences B&amp;E"/>
              <xsd:enumeration value="Fiches 509"/>
              <xsd:enumeration value="Fiches 526"/>
              <xsd:enumeration value="Brochures B&amp;E 509 2022 SMA"/>
              <xsd:enumeration value="Brochures B&amp;E 526 2021 SMA"/>
              <xsd:enumeration value="Brochures SMA - MLOZ Conditions générales 2022"/>
              <xsd:enumeration value="Brochures B&amp;E 526 2021"/>
              <xsd:enumeration value="Brochures SMA - MLOZ Fiche Européenne"/>
              <xsd:enumeration value="Brochures Vlaamse Sociale Bescherming"/>
              <xsd:enumeration value="Documents Partena 526"/>
              <xsd:enumeration value="Documents Partena 526 SMA"/>
              <xsd:enumeration value="Documents Partenamut 509"/>
              <xsd:enumeration value="Documents Partenamut 509 2022"/>
              <xsd:enumeration value="Documents Partenamut 509 SMA"/>
              <xsd:enumeration value="Conventions"/>
              <xsd:enumeration value="English Docs SAMPLES"/>
              <xsd:enumeration value="Letters"/>
              <xsd:enumeration value="SOCIAL SECURITY INFO MANDATORY COVERAGE"/>
              <xsd:enumeration value="Action support Students"/>
              <xsd:enumeration value="Info Section 526"/>
              <xsd:enumeration value="Info Section 509"/>
              <xsd:enumeration value="Payeurs Entreprises B&amp;E"/>
              <xsd:enumeration value="Info Sessions"/>
              <xsd:enumeration value="Brexit"/>
              <xsd:enumeration value="Carnet d'adresse Partenamut"/>
              <xsd:enumeration value="Tout Comptes AM"/>
              <xsd:enumeration value="Brochure B&amp;E Helan 2022"/>
              <xsd:enumeration value="Documents HELAN"/>
              <xsd:enumeration value="Brochure B&amp;E 509 2022"/>
              <xsd:enumeration value="Brochure HELAN 2022"/>
              <xsd:enumeration value="Documents SMA"/>
            </xsd:restriction>
          </xsd:simpleType>
        </xsd:union>
      </xsd:simpleType>
    </xsd:element>
    <xsd:element name="Partenamut" ma:index="10" nillable="true" ma:displayName="Lanque" ma:default="FR" ma:format="Dropdown" ma:internalName="Partenamut">
      <xsd:simpleType>
        <xsd:restriction base="dms:Choice">
          <xsd:enumeration value="FR"/>
          <xsd:enumeration value="EN"/>
          <xsd:enumeration value="NL"/>
          <xsd:enumeration value="ALLEMAN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36ed9-e5e4-4f0b-bffa-66b9aac9f42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Brochu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1834E3-F986-40E4-8083-544800587DC1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72536ed9-e5e4-4f0b-bffa-66b9aac9f42f"/>
    <ds:schemaRef ds:uri="http://schemas.microsoft.com/sharepoint/v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2191e4c-2ffc-4857-b36c-88903a525a2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17A265-DA87-4B19-BCCD-C2C77740C3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BEFC47-0693-4227-8278-0FF617E60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91e4c-2ffc-4857-b36c-88903a525a2d"/>
    <ds:schemaRef ds:uri="72536ed9-e5e4-4f0b-bffa-66b9aac9f42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521</Words>
  <Application>Microsoft Office PowerPoint</Application>
  <PresentationFormat>Affichage à l'écran (4:3)</PresentationFormat>
  <Paragraphs>99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Wingdings 2</vt:lpstr>
      <vt:lpstr>Capitaux</vt:lpstr>
      <vt:lpstr>Health insurance </vt:lpstr>
      <vt:lpstr>Health Care in Belgium</vt:lpstr>
      <vt:lpstr>Registration</vt:lpstr>
      <vt:lpstr>Reimbursement system</vt:lpstr>
      <vt:lpstr>Reimbursement system: with E-attest</vt:lpstr>
      <vt:lpstr>Reimbursement system : Pharmacy</vt:lpstr>
      <vt:lpstr>Reimbursement system : Pharmacy</vt:lpstr>
      <vt:lpstr>Reimbursement system : Hospital</vt:lpstr>
      <vt:lpstr>Partenamut : Online tools</vt:lpstr>
      <vt:lpstr>Contact us</vt:lpstr>
    </vt:vector>
  </TitlesOfParts>
  <Company>M-Team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insurance</dc:title>
  <dc:creator>ONKUR Cécile (BEPARTENA)</dc:creator>
  <cp:lastModifiedBy>VANDEN WAEYENBERGH Katrien (Healthinsurance)</cp:lastModifiedBy>
  <cp:revision>39</cp:revision>
  <dcterms:created xsi:type="dcterms:W3CDTF">2018-08-02T12:13:47Z</dcterms:created>
  <dcterms:modified xsi:type="dcterms:W3CDTF">2022-05-23T13:56:14Z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0x01010028A601BBD9C7024CBF8D6BB5CB0D7D76</vt:lpwstr>
  </property>
</Properties>
</file>